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65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57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7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4T01:59:34.8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756 1850 0 0,'-7'9'168'0,"1"-3"259"16,0 0 4-16,1-3 4 0,0 1 7 16,1-3-5-16,1 0-8 0,0-1 3 0,3 0 7 15,0 0-4-15,0 0-4 0,0 0-71 0,-1-1-89 16,1 1-116-16,0 0-125 0,0-2-29 0,1 1 5 0,1-2 5 16,-1 2 5-16,3 0 22 0,0-2 28 0,1 1 3 0,3-3-3 15,2-1 9-15,2-1 12 0,2-3-6 0,2-4-8 16,3-3 4-16,2-3 8 0,1-4-2 0,2-4-10 15,0-3-7-15,1-3-6 0,0-3-19 0,1-1-25 16,0-3-4-16,2-1 0 0,-1 0-6 0,1 0-12 0,-1 0 5 16,-1 0 7-16,1 2-5 0,-3 3-7 0,-3 2 6 0,1 3 6 15,-5 3-4-15,-2 5-11 0,-3 5 6 0,-3 2 9 16,-2 5-5-16,-2 4-8 0,-1 4 16 0,-3 3 21 0,1 3 4 16,-4 4 1-16,1 5 7 0,-2 5 9 0,-1 4 0 0,0 5-5 15,-2 7 7-15,-1 5 10 0,-2 4 0 0,-1 4-5 16,0 4 8-16,-2 3 9 0,1 2-13 0,-1 0-17 15,1 0-5-15,1 0 5 0,0 0-7 0,1-2-11 0,1-2 3 16,0-1 1-16,0-1-4 0,1 0-7 0,1-3-1 0,-1-2 1 16,0-1-7-16,2-3-10 0,1-1-15 0,0-4-15 15,0-2-39-15,3-4-40 0,-1-2-53 0,2-2-54 16,2-5-48-16,-1-1-48 0,2-3-59 0,-1-3-58 16,4-4-69-16,-1-2-72 0,2-6-18 0,-1 0-1 0,1-6 11 15,1-6 19-15,1-5 32 0,1-2 38 0,-1-5 53 0,0-6 55 16,2-5 48-16,1-2 264 0</inkml:trace>
  <inkml:trace contextRef="#ctx0" brushRef="#br0" timeOffset="1668.395">2233 965 84 0,'-2'-4'118'0,"-1"1"1"15,2-2-1-15,-2 0 4 0,2-1-1 0,-1-1-22 0,1 0-30 0,0-2-21 16,1 0-19-16,0-2-7 0,0-1 1 0,1-1 2 0,0-1 4 16,1 0 2-16,-1 0 5 0,0-2 5 0,1 2 5 0,0-2 5 0,0 2 8 15,-1-2 2-15,0 2 5 0,1 0 8 0,-1 1 5 0,0 0 11 0,-1 2 8 16,2-1-5-16,-2 3-6 0,0-1 0 0,1 0 4 0,-1 2-7 0,0 1-13 15,0 1 1-15,-1 0 4 0,1 1-5 0,-2 0-11 0,1 2-2 0,0 0 1 16,-1 2-14-16,2 1-18 0,0 0 3 0,0 0 10 0,0 0-11 0,0 0-20 16,0 0 7-16,-1 1 17 0,0 2-12 0,1-1-18 0,0 0 9 0,1 3 15 15,0 0-7-15,2 1-17 0,0 1 13 0,1 2 22 0,0 0-4 16,1 1-14-16,0 2 10 0,2-1 19 0,0 1-8 0,1 1-19 16,0-1 11-16,1 1 15 0,2 0-13 0,-2 0-22 0,2-1 10 0,1 2 14 15,0-1-8-15,0 0-19 0,0 1 10 0,2 1 17 0,1 2-8 0,1-1-17 16,1 5 12-16,2 0 16 0,1 3 1 0,1 2-7 0,2 4 4 0,0 2 7 15,-2 4-11-15,2 4-19 0,-2 3 5 0,0 5 8 0,-2 3-11 16,-2 5-25-16,-2 2 8 0,-3 5 14 0,-3 2-14 0,-2 1-23 16,-3 1 1-16,-3 1 5 0,-2-1-1 0,-3 2-6 0,-3-3 9 0,-2 0 15 15,-3 0-7-15,-1-1-16 0,-2-2 11 0,-2 0 18 0,-1-3-4 16,-2 0-14-16,-1-5 15 0,0-1 27 0,-2-3-8 0,0-3-14 0,1-3 11 16,-1-3 19-16,0-1-4 0,1-5-5 0,0 0 11 0,0-3 17 15,0-2-7-15,2-2-14 0,-1-2 6 0,1-3 13 0,1-2-14 0,-1-2-22 16,3-2-17-16,0-5-19 0,-1-1-59 0,4-1-73 0,-1-5-68 0,3 0-65 15,1-5-44-15,-1-1-34 0,3-1-6 0,0-5 3 16,1 0-4-16,1-3-5 0,0-3 3 0,2-2 9 0,1 1 21 0,1-5 42 16</inkml:trace>
  <inkml:trace contextRef="#ctx0" brushRef="#br0" timeOffset="5171.9056">5327 1354 0 0,'-7'25'85'0,"-1"1"137"0,1 2 26 0,1-2 2 0,-1 3-4 15,0 0 9-15,1 3 14 0,-1 3-1 0,0 1-8 0,2 2-38 16,-2 2-47-16,2 1-35 0,-2 1-35 0,2 0-2 0,0 0 8 16,1 0-12-16,0-1-16 0,0 1 17 0,0 0 26 0,1-2 0 0,0 2-13 15,1-1 13-15,-1 1 16 0,-1 1-1 0,1 1-9 0,1-2 5 16,-1 1 10-16,-1 2-18 0,0-1-24 0,-1-1-11 0,-1 1-5 16,1-1-20-16,0 1-24 0,-1-2-8 0,1 0 1 0,1-2-10 0,0-1-11 15,0 0-7-15,0-3-1 0,1-3-3 0,1 0-7 16,-1-3-2-16,0-4-5 0,1-2-17 0,-2-3-26 0,1-3-26 0,-1-3-25 15,1-5-57-15,-1-2-64 0,2-5-79 0,2-3-80 0,-6-3-28 16,2-3-7-16,-1-6-3 0,0-2 3 0,-1-7 5 0,1-4 4 16,-2-5 18-16,-1-6 22 0,2-6 25 0,-2-5 154 0</inkml:trace>
  <inkml:trace contextRef="#ctx0" brushRef="#br0" timeOffset="5388.8143">4625 1612 0 0,'-16'-15'243'0,"0"1"84"0,0-3-6 0,2 0 7 0,0-2 7 16,4 0-5-16,0 2-9 0,4 4 4 0,0 2 10 0,4 3-7 0,2 0-5 16,1 4-107-16,2-1-137 0,2 0-55 0,3 1-31 0,3 0 4 15,1-1 13-15,4-1-8 0,2 0-16 0,4 0 8 0,3 0 18 16,3 0-7-16,4 0-19 0,4 0 10 0,3 1 16 0,3 0-8 0,5 0-16 16,2 2-7-16,3 0-1 0,3 1-49 0,2 1-66 0,2 1-49 15,1 1-47-15,-1 1-44 0,-1 1-43 0,-2-1-7 0,0 3 7 16,-4 0-8-16,-2 0-8 0,-4-1 5 0,-3 2 10 0,-2 2 8 0,-2-1 11 15</inkml:trace>
  <inkml:trace contextRef="#ctx0" brushRef="#br0" timeOffset="5814.5129">6219 2471 0 0,'-3'-4'54'0,"-1"-2"271"0,-1-2 8 0,-1 2 14 0,1-1 11 16,-2 1 2-16,-1 0-3 0,-1 0 5 0,0 0 7 0,-2 3-2 0,-1 0-7 16,-1 1-67-16,-3 1-89 0,0 2-63 0,-3 2-53 15,0 3-8-15,-1 5 4 0,0 1-5 0,-2 1-5 0,0 5 2 0,2 3 11 16,0 2-3-16,2 2-7 0,2 2 4 0,2 3 6 0,4 2-8 0,3 1-7 15,3 0-7-15,5 1-7 0,3 2-11 0,4 0-13 16,4 2-11-16,4-2-10 0,3 0-7 0,4-3-4 0,1 0-7 16,4-6-4-16,2-3-3 0,2-5 2 0,3-4-4 0,1-6-2 15,1-4-1-15,1-8 2 0,-1-5 2 0,-1-4-4 0,-1-6 7 0,-2-3 4 16,-4-7 3-16,-1-2 1 0,-4-6 4 0,-4-2 4 0,-2-2 1 16,-6-4 2-16,-3 1 9 0,-5-2 9 0,-3 3 14 0,-5-2 16 15,-4 4 24-15,-2-1 27 0,-5 4 16 0,-2 1 16 0,-3 3 8 0,-2 3 10 16,0 3 2-16,-1 4-1 0,-1 4 0 0,1 2-1 15,-1 4-26-15,3 5-30 0,1 2-50 0,1 2-53 0,3 2-65 0,2 2-65 16,2 3-70-16,2 2-75 0,4 2-73 0,2 2-73 0,2 3-73 16,4 0-75-16,2 2-24 0,4 4-6 0,1-2 15 0,4 1 21 15,2-1 35-15,4 1 38 0,1-1 38 0,1-2 39 0,2 1 54 0,1-3 236 16</inkml:trace>
  <inkml:trace contextRef="#ctx0" brushRef="#br0" timeOffset="6055.8218">7052 2311 157 0,'0'-3'423'16,"-3"1"-1"-16,1-1-8 0,-2 2-3 0,0-2-6 0,0 3-9 0,0 0-9 15,0 3-2-15,0 3 4 0,-2 1-4 0,1 5-2 0,-2 2-154 16,-1 2-191-16,0 5-59 0,0 0-18 0,-1 2 3 0,1 2 12 16,1 1 1-16,1-1 1 0,0 1 10 0,1 1 18 0,2 0-5 0,1-2-7 15,0 4 8-15,1-4 8 0,1 4-2 0,0-2-10 16,0 0 5-16,1 0 6 0,1 0-7 0,-1-3-14 0,0 1-18 0,1-2-20 15,0-1-47-15,1-2-61 0,0-2-47 0,-1-2-49 0,2-2-56 16,0-2-61-16,0-3-11 0,2-2-2 0,-2-2-3 0,1-2-6 16,-5-3 6-16,7-2 9 0,-2-4 21 0,0-3 22 0</inkml:trace>
  <inkml:trace contextRef="#ctx0" brushRef="#br0" timeOffset="6169.7826">7133 2270 262 0,'-5'-7'482'0,"0"1"-16"0,-1 1-26 15,1 1-76-15,1-2-85 0,0 3-112 0,1 0-118 16,1-2-34-16,2 5-10 0,0 0-4 0,0 0-1 0,0 0-169 0,0 0-218 16,0 0-69-16,-6 2-26 0,1 1 16 0,1-2 26 0</inkml:trace>
  <inkml:trace contextRef="#ctx0" brushRef="#br0" timeOffset="6439.8391">6432 1877 0 0,'-15'-6'331'0,"2"-1"50"0,0-1 0 0,2 1 3 0,2 0 3 16,1 0-1-16,1 1-4 0,3 1 2 0,1 1 2 0,2 1-1 0,1 0-4 15,3 1-112-15,-1 0-146 0,2-1-69 0,2 1-45 0,0-2-6 16,2 1 4-16,2-2-5 0,0 0-7 0,4-1 5 0,0-1 6 15,1 0-4-15,2-1-8 0,1 0-6 0,0 1-8 0,1 0-41 0,1 1-53 16,-1 0-33-16,-1 1-26 0,0 0-29 0,-1 3-31 0,-2 0-22 0,-1 2-21 16,0 3-39-16,-2 2-43 0,-2 1-16 0,0 2-2 15,-2 3 5-15,-3 2 11 0,-1 1 39 0,0 3 47 0,-1 0 34 0,-2 2 90 16</inkml:trace>
  <inkml:trace contextRef="#ctx0" brushRef="#br0" timeOffset="6628.2569">7404 1276 0 0,'8'-5'342'0,"-1"1"151"0,-5 1 10 16,1-1-11-16,0 2-15 0,-2-1-17 0,-1 3-17 0,0 0-19 16,0 0-20-16,1 3-44 0,-1 3-47 0,2 2-167 0,-2 3-202 15,-2 4-190-15,0 3-186 0,-2 3-52 0,-3 4-16 0,-1 3 10 0,-3 3 13 16,1 4 16-16,-4 1 19 0,1 2 17 0,-2 2 22 0,2 0 41 15,0 1 283-15</inkml:trace>
  <inkml:trace contextRef="#ctx0" brushRef="#br0" timeOffset="7291.0402">8077 2377 16 0,'4'-9'375'15,"-1"-2"14"-15,0 1 7 0,-1-1-2 0,-2 1-2 0,0-1 1 0,0 4 4 16,0-2-1-16,0 3-1 0,0 0 1 0,-1 1 4 0,0 1-128 16,-2 2-166-16,2 1-58 0,-2 1-21 0,-1 0-15 0,-1 3-10 15,-1 0 4-15,1 3 9 0,-2 3-3 0,-1 3-3 0,0 3 6 16,0 4 6-16,0 4-2 0,2 4-4 0,-1 1 2 0,2 4 4 16,2 1-3-16,3 0-6 0,1 3 4 0,3-2 4 0,3 1-2 0,2-1-6 15,2-1 0-15,2-1-3 0,1-2-8 0,2-2-7 0,0-2 2 16,2-5 1-16,1-5-3 0,0-2-6 0,1-5 1 0,0-6 1 15,1-5-10-15,2-5-10 0,-1-4-3 0,1-5-1 0,0-5-7 0,-1-3-10 16,1-5 3-16,-2-2 8 0,-1-2-5 0,-1-2-9 16,-2-2 6-16,-2-2 7 0,0 1-1 0,-2-2-4 0,-1 2 11 0,0 1 16 15,-1 1 10-15,-2 1 9 0,-1 4 16 0,0 2 22 0,-1 5-1 16,-2 5-5-16,-1 4 5 0,-1 3 11 0,-2 4-3 0,0 5-6 16,-1 3 6-16,0 6 8 0,-1 5-5 0,0 4-9 0,-1 4-6 0,1 7-6 15,0 4-8-15,-2 4-11 0,0 5-1 0,-1 5 5 16,0 2 0-16,0 4-3 0,0 2 2 0,0 2 2 0,0 5-2 0,0-2-5 15,0 4 0-15,2 1 3 0,-2-1-2 0,0 4-2 0,0-5-1 0,0 1 4 16,0-2-2-16,-2-1-5 0,2-5 1 0,-1-2 4 16,1-5-5-16,-1-4-1 0,-1-4 5 0,1-4 5 0,0-7 7 0,-1-1 2 15,0-7 11-15,-2-4 11 0,-2-3 10 0,1-4 12 16,-3-4 3-16,-1-2 3 0,-3-4 0 0,0-1 3 0,0-4 0 0,-2-5 1 16,1-2-1-16,0-4-1 0,1-1-10 0,0-2-8 0,2-3-7 15,1 0-4-15,0-3-15 0,2 3-16 0,2 0-2 0,1 0 0 16,0 0-18-16,1 3-24 0,2 0-44 0,1 3-49 0,1 1-72 15,2 2-81-15,1 2-72 0,1-1-70 0,2 2-38 0,2 0-27 16,2 2-5-16,2-1 2 0,3 1-1 0,1-2-2 0,2 1 13 0,2 1 20 16,2-1 44-16,1 1 50 0</inkml:trace>
  <inkml:trace contextRef="#ctx0" brushRef="#br0" timeOffset="7891.0856">8755 2248 0 0,'-4'-8'199'0,"1"1"140"0,0 1 9 0,2-2-3 15,0 2-7-15,-1 2 2 0,2 1 7 0,0-2-2 0,2 4-8 16,-2 1 5-16,4 1 8 0,0 2-107 0,0 2-138 15,0 2-50-15,0 1-22 0,1 4-15 0,-1 3-12 0,0 3 11 0,0 3 17 16,0 3-1-16,0 1-6 0,1 5 8 0,1 2 11 0,-1 1-4 0,2 0-9 16,1 1 5-16,1 1 8 0,0-2-7 0,2 0-13 0,1-3 1 15,1 0 7-15,1-6-10 0,-1 0-15 0,2-5 0 0,1-2 8 16,-2-5-10-16,2-6-10 0,2-2 3 0,-1-5 6 0,0-5-1 0,2-3-10 16,1-8 5-16,-1-2 6 0,1-5-4 0,1-5-8 15,-1-2 4-15,-1-5 11 0,-2-5-7 0,0-1-11 0,-2-1 6 0,0 1 9 16,-3-3-5-16,-2 0-8 0,1 3 8 0,-2 0 16 0,1 3 10 15,-2 1 7-15,0 4 23 0,-2 2 26 0,1 4 19 0,-2 2 18 16,-1 5 12-16,0 5 9 0,-2 1 3 0,-1 4 0 0,-1 4 0 0,0 2 1 16,-1 4-4-16,1 1-7 0,-3 3-16 0,0 3-13 0,1 3-15 15,-2 4-16-15,0 4-26 0,0 4-27 0,-2 3-8 0,0 6-1 16,-1 1-6-16,0 5-7 0,-1 3 1 0,2 2 6 0,-1 1-8 0,0 1-16 16,2 1-22-16,0 1-29 0,1-2-45 0,0-1-48 0,1-1-48 15,2-2-48-15,1-5-39 0,0-2-35 0,1-7-29 0,0-1-26 16,2-4-56-16,1-5-64 0,0-6-10 0,0-3 4 0,-4-6 24 0,0 0 28 15,3-3 44-15,-2-5 42 0,0-2 51 0,-2-5 53 16</inkml:trace>
  <inkml:trace contextRef="#ctx0" brushRef="#br0" timeOffset="8141.5332">8688 1847 0 0,'-8'-7'22'0,"0"-2"242"0,1 0 12 0,2-2-4 0,1-1-11 16,1 0 4-16,3 2 10 0,2 1-7 0,0 0-8 0,4 2 5 0,0 0 11 15,2 1-93-15,2 1-123 0,0 1-31 0,1 2-5 0,1 1-17 0,0 2-23 16,0 3 10-16,-1 2 18 0,-1 3-9 0,1 2-17 16,-2 3 11-16,-1 4 18 0,-1 3-12 0,-2 3-22 0,-2 2-5 0,-2 4-3 15,-1 3-38-15,-2 3-43 0,-2 0-43 0,-2 1-41 0,-2 2-38 16,-1-1-31-16,0-2-4 0,-2-2 5 0,0-2-5 0,1-5-11 15,0-2 7-15,2-5 13 0,2-4 13 0,2-4 153 0</inkml:trace>
  <inkml:trace contextRef="#ctx0" brushRef="#br0" timeOffset="8324.7907">9437 1082 0 0,'8'-8'96'0,"-2"0"190"0,-2 0 10 0,-2 2-10 16,0 2-11-16,-1 0-14 0,-1 4-11 0,0 0-28 0,-1 2-31 16,-1 4-34-16,-2 3-28 0,-1 2-118 0,-2 3-148 0,-2 4-73 0,-2 5-51 15,-2 2-21-15,-3 6-12 0,-1 3 8 0,-1 4 11 0,0 3 13 0,0 3 11 16</inkml:trace>
  <inkml:trace contextRef="#ctx0" brushRef="#br0" timeOffset="9092.5397">11281 968 0 0,'-18'-1'69'0,"-1"0"114"0,0 2-3 15,-2 3 0-15,-2 1 0 0,-2 2 0 0,-2 4-5 0,-3 4 5 16,-2 6 3-16,-2 3-42 0,-2 6-54 0,-2 3-24 0,-1 6-15 16,0 3 11-16,-1 6 16 0,0 3 13 0,2 4 14 0,0 5 23 0,2 5 28 15,2 2 21-15,0 3 16 0,4 4 19 0,0 3 14 0,2 2 7 16,3 2 2-16,1 2-2 0,4 1-10 0,3 0-10 0,2-2-13 15,4-2-8-15,5-2-9 0,3-2-23 0,4-4-20 0,5-4-22 0,3-2-17 16,4-5-17-16,5-2-17 0,2-2-13 0,2-3-10 0,4-3-11 16,2 0-14-16,0-3-29 0,1-2-38 0,2-1-68 0,-2-1-74 15,0-2-86-15,1-2-87 0,-2-2-48 0,-2-1-36 0,1-2-14 16,-2-4-4-16,1-1 2 0,-1-3-1 0,-1-4 7 0,-1-5 4 16,-1-5 24-16,1-5 28 0</inkml:trace>
  <inkml:trace contextRef="#ctx0" brushRef="#br0" timeOffset="9793.2749">11993 2458 0 0,'-2'-12'112'0,"-2"-2"196"0,0-2-4 16,0 2 8-16,0-2 9 0,0 2-6 0,0-1-7 15,0 2 2-15,1 1 5 0,-1 1-4 0,0 1-8 0,0 1-87 0,-1 0-111 16,-1 0-59-16,0 3-44 0,-2-2-4 0,-2 4 13 0,0-2-11 16,-2 3-17-16,-2 1 11 0,-2 1 15 0,0 2-6 0,-2 4-13 15,-2-1 10-15,-2 4 19 0,0 1-8 0,-1 3-16 0,-2 3 16 0,1 4 22 16,-2 2 1-16,1 3-7 0,0 2 17 0,2 1 22 0,2 1 0 15,1 2-6-15,1 0 9 0,4 0 15 0,2-1-9 0,2 1-15 16,3-2 7-16,3-1 14 0,4 0-12 0,2-1-18 0,3-2-4 16,4 0-1-16,3-5-14 0,2-1-20 0,4-1-3 0,3-5 3 15,3-3-11-15,2-5-14 0,2-2-7 0,2-5-4 0,3-5-16 0,0-2-22 16,3-8 2-16,0-2 12 0,-1-5-7 0,2-4-11 0,-1-5 6 16,1-2 10-16,-1-3-5 0,1-5-8 0,-3-1 7 0,0-4 16 15,-1-2 2-15,-2-3 1 0,-1-2 20 0,-4-1 25 0,1 2-7 16,-5-4-11-16,-1 4 11 0,-1 1 19 0,-3 0-1 0,-2 1-2 15,-2 4 22-15,-1 2 31 0,-3 5 20 0,-1 2 12 0,-2 4 24 0,-2 5 26 16,-1 5 7-16,-2 4 6 0,0 3 4 0,0 6 4 0,-1 2-4 16,0 4-7-16,-1 2-6 0,0 4-6 0,-1 1-16 0,0 3-22 0,-1 3-22 15,0 4-28-15,-2 4-14 0,-2 3-14 0,0 6-17 0,-3 3-19 16,-1 7 1-16,0 1 7 0,-1 6-2 0,-1 3-5 0,2 4 4 0,-1 3 9 16,1 1-6-16,1 3-9 0,2 0 3 0,0 3 9 15,1-1-6-15,1-2-9 0,0 0 3 0,2-2 3 0,1-2-11 0,1-5-16 16,1-2-15-16,-1-4-13 0,2-1-35 0,1-5-39 0,0-3-54 15,0-2-57-15,1-2-68 0,0-4-71 0,2-2-53 0,0-2-47 16,1-5-13-16,0-2-7 0,1-2 8 0,0-3 13 0,2-3 14 0,1-6 17 16,1-2 30-16,1-2 35 0</inkml:trace>
  <inkml:trace contextRef="#ctx0" brushRef="#br0" timeOffset="10143.553">12641 2413 4 0,'-1'-5'375'0,"-2"-1"15"15,-2-1 12-15,0-1-3 0,-1 1-3 0,0-2 5 0,-1 0 8 16,-1 3-4-16,0 1-9 0,-1 1 3 0,-1 1 11 0,0 3-130 0,-2 0-167 16,-2 0-55-16,0 3-23 0,-2 0-19 0,0 4-20 0,-3 2 5 0,0 3 16 15,1 2-11-15,-1 1-17 0,0 3 10 0,2 1 17 0,0 2-8 0,2 2-19 16,2 1 8-16,1 1 15 0,2 2-10 0,2 2-19 0,2-1 11 16,2 4 18-16,1-1-9 0,3 1-19 0,1-2 10 0,3-2 15 0,3-1-9 15,2-3-18-15,3-1 9 0,2-5 15 0,2-2-9 0,1-5-17 16,3-2 11-16,0-5 20 0,3-2-13 0,-1-5-17 0,1-2 8 0,1-4 17 15,0-1-6-15,1-5-13 0,-1-3 10 0,0-3 19 0,-1-3-5 0,-2-2-13 16,-1-1 13-16,-1-1 19 0,-2-1-3 0,-3 1-11 0,-2-1 19 0,-3 1 23 16,-2 1 4-16,-3 0-4 0,-3 3 19 0,0 0 20 0,-2 1 5 15,-3 4-4-15,-1-1 7 0,-1 4 12 0,0-2-6 0,-2 6-12 16,0-2-2-16,0 4 5 0,0 1-13 0,0 1-20 0,1 4-11 0,-1 1-10 16,1 0-30-16,1 3-37 0,0 3-19 0,1 0-13 0,0 3-34 0,-1 3-41 15,2 1-47-15,0 2-50 0,2 3-59 0,-2 2-63 0,2 2-69 0,1 1-74 16,2 1-16-16,1-2-3 0,2 4 15 0,0-2 18 0,2 0 11 0,4-2 7 15,0-1 28-15,4-1 34 0,-1-1 46 0,4-2 234 0</inkml:trace>
  <inkml:trace contextRef="#ctx0" brushRef="#br0" timeOffset="10977.7096">13163 2509 4 0,'5'-14'425'0,"-2"2"16"0,-3-1-2 16,-3-1 11-16,-2 1 12 0,-1-2-3 0,-2 3-7 0,0 0 4 0,0 0 7 15,-1 3-2-15,0 0-8 0,-3 3-114 0,0 0-150 0,-3 3-90 16,0 1-72-16,-2 1-12 0,0 2 7 0,-2 4-11 0,0 1-22 15,-1 0 8-15,2 4 15 0,-1 1-9 0,0 2-15 0,3 2 6 0,2 2 15 16,0 1-9-16,2 3-15 0,3 1 9 0,1 2 12 0,1 2-10 0,2 1-19 16,2 0 7-16,2 1 10 0,2 1-11 0,3-2-17 0,2 0 5 0,2-3 16 15,1-3-10-15,3-2-14 0,3-5 7 0,-1-2 18 0,2-2-9 16,2-4-15-16,0-4 12 0,1-1 18 0,0-2-6 0,-1-5-11 0,1 0 11 16,-2-3 23-16,2-2-7 0,-2-2-14 0,-1-2 11 0,0-2 22 15,-1-2-7-15,-2 1-13 0,1-5 11 0,-4 2 17 0,1-1-4 0,-2-1-9 16,-1-1 17-16,-1 2 22 0,-2 1-2 0,-1-3-10 0,0 4 11 0,-1-2 17 15,0 4-5-15,-2 0-11 0,0 1 4 0,1 4 13 0,-1-1-8 0,-1 4-11 16,0 2 1-16,0 1 5 0,0 2-14 0,-1 1-19 0,1 4-2 16,0 0 1-16,0 0-11 0,0 0-8 0,0 4-2 0,0 1-2 0,0 2-4 15,0 2-6-15,0 2 2 0,0 4 2 0,0 0-1 0,0 4-4 16,0 2 1-16,-2 0 0 0,1 2-3 0,0 1-11 0,-1 0 1 0,1 1 2 16,1-1-10-16,-1 0-9 0,1-1 2 0,0 1 4 0,0-5-6 0,1 1-9 15,0-2 0-15,2-3 6 0,0-2-6 0,1-1-11 0,0-1 8 16,0-5 14-16,1 0-4 0,2 0-7 0,-1-5 11 0,2-1 16 0,0 0-8 15,2-1-14-15,-1-5 8 0,2 0 16 0,1-2-7 0,0-2-13 16,1-2 11-16,-1 0 19 0,1-3-8 0,1-2-13 0,-1 1 9 0,0-2 17 16,-1 0-8-16,-1 1-14 0,1 1 11 0,-1-1 18 0,-2 2-6 0,0 2-13 15,-1-1 7-15,0 2 18 0,-1 2-8 0,-2 2-16 0,1 1 9 0,-2 1 14 16,-2 1-10-16,1 2-14 0,-2 2 5 0,-1 1 17 0,0 0-10 0,0 0-16 16,3 0 10-16,-2 1 14 0,1 1-8 0,0 1-16 0,0-3 8 15,0 3 17-15,1-2-8 0,0 1-14 0,1-2 8 0,0 0 18 16,0 0-9-16,2-3-15 0,1 0 8 0,1-3 14 0,1-2-7 0,2-2-15 15,1-5 9-15,1 0 17 0,2-5-8 0,1-4-18 0,0-1 9 0,1-5 12 16,2-3-11-16,0-2-20 0,-1-2 2 0,2-5 11 0,-1 0-6 0,1-2-13 16,0-2 10-16,-1-1 16 0,-1 1-8 0,1-1-17 0,-3 2 15 15,0 0 25-15,-3 2 13 0,1 2 5 0,-4 3 28 0,0 2 32 16,-2 4 17-16,-2 2 9 0,0 3 17 0,-2 4 20 0,-2 5-5 0,0 3-13 16,-1 4 8-16,-1 3 9 0,-1 3-12 0,-1 4-21 0,1 2-12 0,-2 2-10 15,-1 6-22-15,-1 4-22 0,-2 4-13 0,-1 4-11 16,-2 6-14-16,-2 5-19 0,-2 5 2 0,1 5 7 0,-2 4-5 0,2 3-4 15,0 3 5-15,-1 2 8 0,4 3-4 0,0-1-9 0,2 2 3 0,2-1 6 16,2 0-4-16,0-1-7 0,2-5 5 0,1-2 6 0,1-2-4 16,1-4-8-16,2-4 3 0,0-3 4 0,-1-4-4 0,2-4-10 15,2-4 4-15,-2-3 10 0,1-4-4 0,2-5-9 0,-1-3 6 16,1-3 8-16,0-3-4 0,1-3-7 0,1-3 5 0,2-3 7 16,-1-3-5-16,1-3-8 0,0-3 4 0,1-3 12 0,-2-3-5 0,2-3-8 15,-1-2 5-15,0-1 8 0,-2-1-4 0,2-2-11 16,-2 1 6-16,0 1 6 0,-1 1-2 0,0 0-7 0,0 4 6 0,-1 2 9 15,0 3-3-15,-1 5-6 0,0 4 6 0,-1 3 8 0,0 3-2 0,1 3-6 16,-1 6 4-16,-1 1 10 0,0 5-4 0,0 5-7 16,0 2 3-16,-1 4 8 0,-2 5-10 0,-1 2-10 0,0 2-18 0,0 4-16 15,-1 0-44-15,-2 0-48 0,2 0-63 0,-2 1-65 0,2 1-83 16,-1-2-89-16,2-2-63 0,2 1-57 0,0-5-18 0,4 0-11 16,0-3 5-16,4-5 5 0,2-4 17 0,2-3 22 0,5-6 37 0,2-3 43 15,3-4 64-15,3-7 313 0</inkml:trace>
  <inkml:trace contextRef="#ctx0" brushRef="#br0" timeOffset="11310.9127">15140 1798 0 0,'0'-16'318'0,"-1"0"25"16,-2 1 4-16,0 0-1 0,2 0-4 0,0-1-9 0,-1 2-7 15,0 1-10-15,-1-1-10 0,0 1-6 0,1 0-7 0,-1 1-118 0,-1 0-149 16,-1 0-35-16,-1 0-2 0,0 2 2 0,-1 1 0 0,-1 2 11 0,1-1 10 15,1 4 7-15,-1 0 8 0,0 2 14 0,2 0 14 0,0 4 10 0,-1 1 5 16,1 3 10-16,0 3 10 0,-2 4-6 0,0 4-9 0,1 4 4 0,-1 4 8 16,0 5-7-16,1 3-11 0,0 3 6 0,2 2 13 0,0 2-4 0,3 2-6 15,1 1 3-15,0 3 8 0,1-1-19 0,2 1-23 0,1 1-2 0,0 1 9 16,-1-2-15-16,1 1-23 0,-2-2 5 0,1 0 14 0,0-2-13 16,-2-2-20-16,0-2 4 0,-1-3 10 0,0-3-10 0,-1-5-18 15,0-2 8-15,-1-5 16 0,1-3-8 0,-2-2-16 0,1-4 8 0,-2-1 16 16,0-4-11-16,-2-1-13 0,0-3 6 0,-2 0 14 0,-2-3-14 0,1-1-21 15,-3-2 1-15,0-3 7 0,0-3-28 0,0 0-37 0,1-3-40 0,1 0-38 16,-1 0-71-16,2-2-77 0,1-1-58 0,1 2-49 0,2 1-21 16,1-2-10-16,1 1 7 0,3 1 13 0,1 0 4 0,3 1 2 0,2 1 23 15,2 1 27-15,1 1 45 0,3 2 320 0</inkml:trace>
  <inkml:trace contextRef="#ctx0" brushRef="#br0" timeOffset="11595.1885">15236 2503 0 0,'16'0'30'16,"-1"-2"304"-16,-2 1 13 0,-1-2 7 0,0-2 7 0,-1-1 11 15,-2 0 11-15,0 2-1 0,-1-2-2 0,-1 0 8 0,0 3 16 0,-3 0-71 16,0-2-92-16,-3 4-65 0,-1 1-59 0,0 0-27 0,0 0-20 16,-3 1 2-16,1 2 8 0,-2 0 1 0,-2 2 3 0,0 1 12 0,0 0 16 15,0 4-2-15,-1 2-13 0,0 2 2 0,1-1 3 0,0 4-6 0,2-1-9 16,2 1 5-16,0-1 7 0,2 1-8 0,3-1-11 0,1-2-11 0,3 1-8 16,-1-3-5-16,4 0-7 0,-1-3 2 0,2 0 5 0,1-3 4 0,2-3 1 15,1 0 1-15,1-3-4 0,1-3 1 0,3-3 2 16,0-2-2-16,0-2-8 0,2-2 0 0,0-5-2 0,-2 1-8 0,2-5-17 0,-4 1-9 15,0-2-8-15,-4-2-19 0,0 0-19 0,-4 0-14 0,0-3-12 16,-4 1-17-16,-2 1-14 0,0 1-13 0,-2 0-7 0,-2 3-7 0,-2 0-4 16,0 1-7-16,-1 4-7 0,0 1-8 0,-1 3-9 0,-1 3-9 0,0 3-11 15,-1 1-13-15,0 4-13 0,-2 1-32 0,-2 3-36 0,1 1-74 0,0 2-83 16,-1 3-25-16,2-1-10 0,0 1 9 0,2 1 14 0,2 1 8 16,0-1 11-16,2-1 21 0,2 0 26 0,0-1 25 0,2-1 84 0</inkml:trace>
  <inkml:trace contextRef="#ctx0" brushRef="#br0" timeOffset="11820.3314">15604 2000 42 0,'-12'0'406'16,"0"0"22"-16,1 0 13 0,2 0-2 0,1-3-10 0,1 2 5 16,2-2 8-16,2 0-5 0,1 3-10 0,2 0 4 0,0 0 8 0,0 0-134 15,0 0-178-15,1 1-64 0,2 4-31 0,-1-2-25 0,1 0-23 16,1 3 7-16,1-2 18 0,1-1-9 0,0 2-17 0,2-2 11 0,2 0 18 15,0-3-7-15,4 0-17 0,-1-2 9 0,3-1 19 0,0 0-14 0,1-1-25 16,1-2-7-16,-1 0-3 0,-1 0-28 0,0 0-41 0,-1 0-38 0,-2 0-35 16,-2 1-50-16,-2 4-51 0,-1-2-60 0,-3 3-62 0,-5 0-25 0,6 1-15 15,-2 1 9-15,-2 2 12 0,0 1 14 0,-1 1 10 0,-1 1 25 0,0 1 32 16,-1 1 41-16,1 0 286 0</inkml:trace>
  <inkml:trace contextRef="#ctx0" brushRef="#br0" timeOffset="12007.1253">16323 1661 195 0,'24'-33'540'16,"-3"2"28"-16,-2 0 13 0,-1 1 10 0,-2 0 10 0,-1 1 1 0,0 4-2 15,-3 2 1-15,0 5 4 0,0 1-4 0,-2 4-5 0,0 2-151 0,-1 3-193 16,0 2-117-16,-2 2-93 0,0 2-30 0,-2 3-13 0,0 2-26 16,-1 3-26-16,-1 2-26 0,-2 4-26 0,-1 4-54 0,-2 3-65 0,-4 6-116 15,-2 4-134-15,-5 6-63 0,-3 2-41 0,-5 4-7 0,-2 4 5 0,-4 3 2 16,-1 3 1-16,-1-1 13 0,0 0 15 0,2 1 25 0,2 2 29 15,5-5 53-15,2-2 346 0</inkml:trace>
  <inkml:trace contextRef="#ctx0" brushRef="#br0" timeOffset="12545.9431">17803 1088 0 0,'0'-13'100'0,"0"-2"179"0,1 0-7 16,0 0 4-16,1-1 6 0,0 0-3 0,1 1-8 0,0 2 4 0,1 1 4 15,1 1-2-15,0 2-7 0,1 2-91 0,-1 1-118 0,2 3-44 0,-1 0-29 16,1 2 6-16,1 2 15 0,-1 2-2 0,1 0-5 0,1 4 23 0,2 3 34 16,-1 3 31-16,4 4 31 0,-1 2 31 0,3 5 28 0,0 4 24 15,1 4 22-15,2 4 17 0,0 5 14 0,-1 5 2 0,0 3 2 16,-1 4-4-16,-2 3-4 0,-3 4-17 0,-2 2-22 0,-3 2-37 0,-3 0-40 16,-3 0-22-16,-3 0-16 0,-2 0-28 0,-4-2-34 0,-3 2-10 15,-4-4-6-15,-1 3-15 0,-4-2-18 0,-4 1-12 0,-2-1-10 16,-4 1-29-16,-3-1-38 0,-4-1-38 0,-2-1-41 0,-4-2-50 0,-1 1-50 15,0-2-55-15,-2-2-53 0,-1-3-65 0,0-3-65 0,1-2-13 16,0-1 3-16,2-4 12 0,0-4 14 0,2-4 25 0,2-4 31 16,4-5 43-16,2-6 46 0,5-3 43 0,5-6 301 0</inkml:trace>
  <inkml:trace contextRef="#ctx0" brushRef="#br0" timeOffset="15403.0878">18680 2020 0 0,'-4'-6'271'0,"1"1"61"0,2 1 4 16,0-1 6-16,1-1 4 0,0 2 1 0,0-2-2 0,0 3-11 0,1 0-13 15,2 1 5-15,-1 1 13 0,4-2-98 0,-1 3-125 0,3-3-58 16,1 1-31-16,3 1-9 0,3-1 2 0,0-1-8 0,3 2-5 16,1-1 5-16,2 1 8 0,2-2-4 0,1 1-7 0,1 1 6 0,2-2 9 15,1 3-7-15,-1-2-11 0,1 2 3 0,0 0 9 0,0 0-9 0,-2 2-15 16,0-2-33-16,-1 3-41 0,-1 0-64 0,-1 0-67 0,-1 0-61 0,0 3-59 15,-2-2-25-15,-3 2-10 0,-1 0 2 0,-1 0 8 0,-5 0-4 0,-2 0-6 16,-4 0 6-16,-4 0 11 0,-5 0 34 0,-3-1 297 0</inkml:trace>
  <inkml:trace contextRef="#ctx0" brushRef="#br0" timeOffset="15562.412">18413 2479 241 0,'-18'13'498'0,"2"-5"12"0,1-1 3 0,6-2-3 0,2-5-6 15,3-2-1-15,3 1 1 0,1 1-12 0,5 0-14 0,3 1-14 16,3 1-14-16,2 1-200 0,6 1-251 0,2 1-142 0,4-1-104 0,5-1-110 16,3 0-113-16,4-3-26 0,5-1-4 0,3-4-2 0,4-1-1 15,3-1 11-15,2-2 14 0,2-3 14 0,0 0 14 0,-2 0 36 0,1 0 42 16</inkml:trace>
  <inkml:trace contextRef="#ctx0" brushRef="#br0" timeOffset="16216.5301">20376 2039 0 0,'-8'0'355'0,"1"-1"7"0,1-1-4 0,2-2 4 0,1-2 2 15,2 0-11-15,-1 1-17 0,1 2-15 0,1-1-9 0,1 2-5 0,-1 2 1 16,2-1-125-16,-2 1-165 0,2 0-53 0,1 1-19 0,0 1-4 0,-1-1-1 16,1 2 2-16,1 0 0 0,1 0 9 0,-1 0 14 0,3 0 14 0,0 0 17 15,1 0 0-15,0-1-3 0,2 1 0 0,1-2-1 0,2-1-14 0,2 0-17 16,1-1-2-16,3-2-1 0,-1 0-13 0,4-3-19 0,0-3 7 15,1 0 13-15,2-3-8 0,-1-2-16 0,2-2 8 0,-1-2 15 0,-1-3 3 16,0-2-4-16,-1-2 17 0,-2-2 26 0,0-2 3 0,-2-2-6 0,-2-2 24 16,-1-2 29-16,-1-1 2 0,0-1-2 0,-3-1 17 0,-3 1 28 15,0 0 11-15,-2 1 8 0,-2 1 11 0,-1 4 14 0,-1 1 10 0,-2 4 7 16,-1 2 4-16,-1 3 5 0,0 4-1 0,-2 2-5 0,0 3-14 0,-1 3-16 16,2 3-7-16,-2 3-4 0,-2 2-22 0,1 4-27 0,-2 3-3 0,-1 5 2 15,-1 3-19-15,-2 7-28 0,-2 4-3 0,-2 6 2 0,-2 6-5 16,-2 7-6-16,-2 4 4 0,0 6 8 0,-3 3-3 0,1 4-7 15,-1 5 2-15,0 2 11 0,-1 1-7 0,1 1-11 0,0 2 4 0,1 0 10 16,-1-1 1-16,0 1-2 0,-1-6-2 0,1 0-5 0,0-2 3 0,-2-4 6 16,1-3-3-16,0-4-3 0,-2-2 0 0,-1-3 3 15,1-3-2-15,-1-2 1 0,-1-2 1 0,0-4 1 0,-1-2 1 16,1-5-2-16,-2 0 3 0,2-6 4 0,0-3 10 0,-1-5 11 16,1-1 10-16,1-6 7 0,1-3 10 0,2-3 13 0,1-3-1 0,1-3-1 15,3-1 2-15,0-4 4 0,4-1-2 0,2-3-2 0,0-3 2 16,5 2 8-16,1-5-15 0,4-2-18 0,3-1-6 0,3-1-4 15,5-4-13-15,5 1-16 0,4-4 0 0,5-1 8 0,3-1-8 0,6-1-8 16,2-1-2-16,4 2 2 0,2-4-17 0,5 4-25 16,1-4-29-16,4 2-32 0,1-1-48 0,2 1-51 0,1 0-60 0,3-2-65 15,-1 4-76-15,2-2-81 0,0 1-19 0,-1 4-4 0,0 1 1 16,-3 3 1-16,-3 3 12 0,-1 1 15 0,-4 5 33 0,-4 2 34 16,-3 4 46-16,-2 1 202 0</inkml:trace>
  <inkml:trace contextRef="#ctx0" brushRef="#br0" timeOffset="16666.7833">22619 874 0 0,'-6'-15'69'15,"0"1"139"-15,-2 1 1 0,0-1 2 0,-2 4 4 0,0-1-1 0,0 2-2 16,0 2 2-16,-2 1 7 0,0 3-43 0,0 0-55 0,-2 2-33 0,0 2-24 15,-2 2-18-15,0 0-13 0,-2 3 14 0,0 3 23 0,-1 0 12 16,-2 4 11-16,-1 3 29 0,-2 3 34 0,-1 3 26 0,-2 4 22 16,-1 4 28-16,-2 5 28 0,-4 5 16 0,0 4 11 0,-4 5 4 0,-2 6-1 15,-2 7-10-15,-2 5-13 0,0 4-17 0,-3 4-15 0,0 4-23 16,1 4-19-16,-1 2-25 0,3 2-31 0,0 0-20 0,3 3-19 16,3-1-26-16,4-1-29 0,3 1-6 0,4-1-2 0,5-2-5 0,6-1-10 15,5-2 1-15,7-4 4 0,5-2-29 0,7-7-38 0,6-2-46 16,6-4-46-16,5-4-76 0,6-6-83 0,3-6-108 0,5-4-119 15,2-7-35-15,3-5-14 0,2-7-3 0,0-5 0 0,0-5-2 16,-1-6-1-16,-1-5 21 0,-1-4 29 0,-2-4 41 0,-1-2 49 16</inkml:trace>
  <inkml:trace contextRef="#ctx0" brushRef="#br0" timeOffset="19319.0845">23816 1375 0 0,'5'-9'76'16,"-1"-1"241"-16,-1-2 8 0,0 0 1 0,-2 0 1 0,-1-1 1 0,0 0 4 15,0 2-1-15,0 0-2 0,-1 3 1 0,-2-1 1 0,0 3-83 0,-1 0-110 16,0 0-62-16,-1 1-49 0,-2 2-16 0,-1-1-10 0,-1 1 1 16,-2 0-2-16,-2 2-2 0,-2 0 1 0,-2 1 2 0,-2 0 7 0,-2 2 1 0,-2 1 3 15,-2 1 7-15,0 2 11 0,-3 3 5 0,0 0 2 0,-3 5 11 16,0 2 14-16,-1 4 1 0,-1 2-5 0,-2 4 4 0,-1 4-1 15,-2 3 2-15,-1 6 0 0,0 1-1 0,1 4-5 0,0 2-6 0,2 2-8 16,4 3-4-16,3-1-1 0,5 2-11 0,3-1-11 0,5 1-2 16,5 1-1-16,4-2 2 0,6-1 2 0,5-1-8 0,5-1-9 15,7-3 1-15,4-4 4 0,7-5-5 0,2-5-6 0,6-5 1 0,4-5 2 16,3-6-10-16,2-6-13 0,3-6 4 0,0-8 4 16,-1-2-6-16,2-8-11 0,-1-6 5 0,-2-3 9 0,-1-5-1 0,-1-2-8 15,-2-5 4-15,-3-2 10 0,-4-2-1 0,-2-2-4 0,-2-2 9 16,-5 1 14-16,-4-1-4 0,-2 1-8 0,-4 1 7 0,-3 1 12 15,-4 1-5-15,-3 2-10 0,-2 1 5 0,-3 2 8 0,-2 2-7 0,-2 3-10 16,-1 4-17-16,-2 3-18 0,-1 3-68 0,0 4-79 0,0 3-76 0,0 5-71 16,0 3-29-16,-1 2-10 0,-2 6 0 0,1 3 3 0,-1 2 0 15,0 3-7-15,-2 3 4 0,1 3 6 0,-1 2 21 0,1 2 159 16</inkml:trace>
  <inkml:trace contextRef="#ctx0" brushRef="#br0" timeOffset="19569.8488">23708 1979 258 0,'-11'-4'523'0,"-1"-4"19"0,-1-1 7 0,1-1-2 0,0-2-2 15,3-2-1-15,-1 2-1 0,2-1-12 0,0 5-13 0,3 1-11 0,0 2-5 16,-1 2-166-16,2 2-213 0,0 1-90 0,0 3-55 0,0 0-19 0,-1 2-7 16,0 2 0-16,-1 2 2 0,1 1 1 0,0 2 3 0,1 2 12 0,2 1 13 15,1 3 10-15,1 1 8 0,1 1 2 0,2 4-1 0,1 1-1 16,1 2 5-16,2 0-3 0,0 2-3 0,2 1 2 0,0 1 2 0,3 1-5 15,0-1-8-15,0-1-6 0,2 0-5 0,0-1-17 0,0-2-28 16,0-2-23-16,0-1-25 0,0-1-43 0,0-4-48 0,0-2-79 0,0-1-86 16,-1-2-60-16,0-4-53 0,2-2-10 0,-2-1 3 0,1-2 3 0,0-2 5 15,0-3 19-15,-1-3 22 0,-1 0 26 0,0-3 24 0,-1-3 44 0,-1 0 340 16</inkml:trace>
  <inkml:trace contextRef="#ctx0" brushRef="#br0" timeOffset="19936.7162">24103 2164 64 0,'0'-5'425'16,"0"2"10"-16,-2-3 3 0,2 2 7 0,0-2 14 0,0 0-3 0,-1 1-6 16,1 2 5-16,-1 0 5 0,1 2-2 0,0 1-5 0,0 0-131 0,0 0-164 15,0 0-80-15,0 0-51 0,0 0-9 0,0 0 7 0,-3 0-13 16,2 4-18-16,-1-1 6 0,1 3 12 0,-2 2-7 0,2 1-14 16,-2 3 7-16,2 0 14 0,-2 4-7 0,2 1-14 0,0 2 7 0,1 1 13 15,0 1-10-15,0 0-13 0,1 1 3 0,0 1 11 0,1-2-8 0,0 1-17 16,1-2 7-16,1-2 11 0,0 0-7 0,0-5-13 0,1 1 8 0,2-5 14 15,0 0-9-15,1-5-12 0,0 1 8 0,1-5 14 0,2-2-4 0,-1-2-13 16,4-2 10-16,-1-5 16 0,0-2-5 0,3-2-16 0,-1-5 8 16,1-1 17-16,-1-1-10 0,1-4-16 0,-2-1 9 0,0 0 15 15,-1-1-9-15,-1-1-15 0,-1 2 11 0,-2-1 17 0,0 4-4 0,-1-2-10 16,-1 4 10-16,0 1 22 0,-3 3-2 0,0 3-10 0,-2 1 8 0,0 4 15 16,-2 2-7-16,0 2-13 0,0 2 8 0,-2 2 12 0,2 2-7 0,-4 2-19 15,0 2 7-15,0 2 7 0,-1 2-11 0,-2 4-17 0,-1 3 1 0,0 3 6 16,-1 1-11-16,0 2-14 0,-1 3-4 0,1 2 4 0,1 1-25 0,1 0-37 15,2 1-28-15,0 1-28 0,2 1-35 0,2-2-43 16,-1 1-49-16,4-2-51 0,0-3-40 0,4 0-40 0,0-3-26 0,2-3-25 16,3-3-5-16,2-3-2 0,3-6 22 0,0 0 31 0,3-5 29 0,1-2 34 15,1-2 34-15,2-3 141 0</inkml:trace>
  <inkml:trace contextRef="#ctx0" brushRef="#br0" timeOffset="20553.9442">24655 2344 0 0,'13'-21'187'0,"-1"0"70"0,-3 3 26 0,1-3 13 15,-4 1 7-15,1 2 6 0,-3 2 6 0,-1-1 10 0,-1 2 11 0,-2 2-34 16,0 1-46-16,-1 0-59 0,-2 1-61 0,-1 2-17 0,0 2-7 15,-1-1-14-15,-2 4-23 0,-1 1-14 0,-1 0-13 0,0 3 0 0,-2 1 2 16,0 1-11-16,-1 4-12 0,-1 0 3 0,1 1 7 0,-1 2-2 0,1 2-8 16,0 1 3-16,0 1 3 0,1 1-8 0,3 1-10 0,0 0 5 0,1 1 13 15,3-1-11-15,2 2-11 0,0-1 2 0,2-1 10 0,0 2-10 0,3-4-14 16,1 2 2-16,1-1 8 0,1-1-7 0,2-1-10 0,0-1 7 16,2-1 10-16,1-2-11 0,2-2-16 0,2 0-3 0,1-3 3 15,0-2-15-15,3-2-18 0,-1-2-7 0,2-2-1 0,2-1-5 0,-1-1-5 16,0-4 0-16,2-1 1 0,-2 0-1 0,-1-1-4 0,0-4 8 0,-1 2 13 15,-2-1 5-15,-1-2 7 0,-2 0 17 0,-2 1 19 0,-2 1 20 0,-2-1 17 16,-1 2 23-16,-3 2 23 0,0-1 11 0,-3 2 6 0,1 2 14 16,-2 1 16-16,-2 0 0 0,1 3-2 0,-2 0 5 0,1 3 8 0,-2 0-8 15,1 0-17-15,-1 1-4 0,0 2 0 0,0 2-24 0,0-1-33 16,-1 2-3-16,1 2 5 0,-2 1-19 0,2 1-25 0,0 2 3 0,0 0 8 16,0 2-11-16,2 1-20 0,-1 0 10 0,2 0 13 0,1 1-9 0,0 2-20 15,1-1 10-15,2-1 14 0,-1 1-14 0,2-1-23 0,2 1-5 0,0-2 5 16,1 0-22-16,1-3-32 0,1 0-12 0,2-2-5 0,0-1-19 0,2-1-24 15,2-4-13-15,-1 1-13 0,4-4-10 0,-1 1-10 0,2-5-10 16,-1 0-4-16,2-2 8 0,2-2 8 0,-1-1 8 0,0-2 11 0,1 1 25 16,-1-5 31-16,0 2 8 0,-1-1 3 0,0-2 27 0,0 0 35 15,-1-2 2-15,-2 1-7 0,1 1 30 0,-2-2 42 0,0 2 5 0,-3 0-2 16,0 3 22-16,-2-1 34 0,0 2 1 0,-2 1-3 0,-1 2 16 0,-1 1 25 16,-2 2-2-16,-1 2-9 0,-1 0 7 0,-1 2 13 0,0 4 4 0,-2 0 3 15,0 0 3-15,0 3 4 0,-2 4-1 0,1 1-3 0,-2 4-12 0,1 3-12 16,-2 1-1-16,0 4 4 0,-2 1-9 0,0 1-9 0,-1 4 3 15,0-1 6-15,-1 4-21 0,0 1-32 0,-1 3-5 0,0 1 2 16,-2 4-17-16,0 1-19 0,-1 0 2 0,-1 3 9 0,0 0-12 0,-2 1-19 16,0 1 4-16,-1 2 9 0,0-2-9 0,0 2-18 0,-1-2 6 0,0 1 15 15,1-3-9-15,-2-2-15 0,1-2 7 0,1-2 14 0,0-3-9 0,1-5-15 16,1-2 8-16,-1-2 11 0,2-5-7 0,1-2-12 0,-2-5 9 16,4-2 17-16,-1-4-7 0,0-3-11 0,2-4 7 0,1-2 15 0,1-3-6 15,1-5-15-15,0-2 6 0,2-2 12 0,2-3-8 0,-1-3-11 16,3-2 4-16,0-2 15 0,3-2-8 0,1 0-11 0,0-2 7 0,2 1 15 15,2-2-15-15,2 0-26 0,-1 0-20 0,2 1-20 0,1 1-51 16,-2 1-60-16,2 1-83 0,-1 2-89 0,1 2-52 0,1-1-38 0,-1 2-8 16,2 2 4-16,-1-1-7 0,2 4-7 0,-2-1 11 0,2 1 19 15,-1 2 25-15,-2 1 25 0</inkml:trace>
  <inkml:trace contextRef="#ctx0" brushRef="#br0" timeOffset="20787.5368">25936 1340 0 0,'9'-10'58'0,"2"-2"301"0,0 0 14 0,-1-2 1 0,4 1-7 16,0 0 5-16,0 0 6 0,0 1-6 0,2 3-10 0,0 2-11 0,0 2-12 15,0 3-81-15,0 2-105 0,-1 1-93 0,-2 3-87 0,-2 1-33 0,-2 2-17 16,-3 2-2-16,-4 2-1 0,-3 4-10 0,-4 1-16 0,-5 4-46 0,-3 2-52 15,-3 2-54-15,-3 4-54 0,-5 2-7 0,-1 1 4 0,-4 3 7 0,-3 1 10 16,-2 2-1-16,0 0 2 0,-2 0 3 0,0 0 6 0,2 1 8 16,2-1 247-16</inkml:trace>
  <inkml:trace contextRef="#ctx0" brushRef="#br0" timeOffset="21288.0215">27485 1432 0 0,'8'-11'192'0,"-1"-1"43"0,1 0 19 15,0 0-1-15,-1 1 1 0,-1 1 14 0,0 1 20 16,-1 2-1-16,-2-1-5 0,-2 1-44 0,-1 2-55 0,-3 1-43 0,-2-1-46 16,-3 2-7-16,-3 1 0 0,-3 1-16 0,-2 1-23 0,-4 2 10 0,-2 2 19 15,-3 1-4-15,-2 3-11 0,-3 2 22 0,-1 2 28 16,-2 3 17-16,-2 3 12 0,-1 3 21 0,-1 3 24 0,-2 3 11 0,0 2 5 16,-1 5 7-16,2 2 2 0,-2 2-8 0,0 3-13 0,0 1-13 0,1 2-13 15,2 2-17-15,-1 1-20 0,2-1-29 0,3 4-34 16,2-2-37-16,2 3-36 0,4 0-64 0,3-2-68 0,5 2-75 0,4-1-78 15,3-1-77-15,8-2-73 0,3-4-34 0,6-2-25 0,6-5-10 16,7-5-7-16,7-4 4 0,3-6 12 0,5-4 18 0,5-5 22 16,3-6 44-16,2-5 53 0</inkml:trace>
  <inkml:trace contextRef="#ctx0" brushRef="#br0" timeOffset="21888.5425">27427 2227 0 0,'4'-21'262'0,"-6"3"185"0,-3-2 18 15,-4 4 9-15,-3-2 9 0,-2 4 3 0,-3 1 6 0,-3 2-3 16,-1 2-1-16,-2 3 1 0,0 3 3 0,-2 2-92 0,0 1-115 15,-3 3-102-15,1 3-96 0,-1 0-39 0,0 4-19 0,1 2-8 16,2 2-3-16,1 2-8 0,3 2-7 0,2 2 3 0,3 1 8 16,4 1-5-16,1 2-11 0,5 3 2 0,0-1 2 0,5 1-8 0,1 0-14 15,4-2-4-15,3 1-3 0,2-4-10 0,3-1-17 16,4-3-8-16,1-3-5 0,5-3-7 0,-1-3-5 0,3-3-4 0,1-3 2 16,2-1 3-16,1-5 2 0,0-2 7 0,0-2 4 0,0-2 8 0,0-3 6 15,0-3 12-15,-1-3 12 0,-2-2 23 0,-2-1 23 0,-1 0 22 16,-3-1 23-16,0-1 23 0,-5 2 26 0,0-1 13 0,-4 4 6 15,-2 0 1-15,0 1 1 0,-2 4 7 0,-2 1 9 0,-2 1-2 16,1 4-2-16,-2-1-10 0,-1 2-11 0,0 2-20 0,0 1-24 16,0 3-17-16,0 0-16 0,-2 1-16 0,-2 1-16 0,0 4-1 0,-2 0 0 15,1 3-16-15,-2 3-26 0,1 3-18 0,-1 0-14 16,0 3-31-16,1 3-36 0,0-2-46 0,4 2-49 0,0 0-40 0,2 0-37 16,4-1-34-16,2-2-29 0,2 0-23 0,2-5-20 0,4 1-4 0,0-2-3 15,4-3 12-15,0-3 11 0,2 0 26 0,2-3 32 16,-2 0 51-16,1-3 56 0,0-2 43 0,1-1 43 0,-1-1 49 0,-1-1 52 15,-1-1 48-15,-2-1 48 0,0-2 55 0,-2 1 56 0,0-2 36 16,-3 1 30-16,-2 0 35 0,-2 0 40 0,-1 0 28 0,-2 0 25 16,-1 1 8-16,-1 2 4 0,-2 0-5 0,1 3-8 0,-2-1-25 0,-2 4-31 15,2 0-35-15,-2-2-38 0,2 2-31 0,-4 0-28 16,0 2-34-16,0 1-34 0,0 0-31 0,-2 3-34 0,0 1-13 0,0 2-6 16,1 0-13-16,1 3-16 0,0 0-1 0,3 0 5 0,-1 2-16 15,4-1-20-15,0-1-5 0,2 2-2 0,2-2-10 0,0 0-15 0,2 0 3 16,3-2 5-16,1-1-4 0,1-1-5 0,3-2 4 0,2-2 6 15,2-2 0-15,0-2 1 0,1-3 19 0,2-2 22 0,-1-2 27 0,2-1 25 16,-1-4 34-16,0-1 34 0,-1-2 22 0,0-3 19 16,-2-2 10-16,-2-2 10 0,1-2 7 0,-3 0 1 0,-3 0 3 0,1-3 3 15,-5 1-5-15,-1 2-10 0,-3 0-15 0,-1 2-21 0,-4 1-24 16,-1 3-25-16,-2 1-23 0,-2 4-23 0,-2 1-22 0,-1 0-21 16,0 4-28-16,0 1-35 0,0 2-48 0,0 2-51 0,0 3-81 0,0 2-89 15,0 1-91-15,2 4-94 0,-1 2-56 0,2 0-45 16,1 3-9-16,2 2-2 0,4 1 13 0,2-2 11 0,2 2 26 0,5-1 29 15,2-1 44-15,2 1 50 0</inkml:trace>
  <inkml:trace contextRef="#ctx0" brushRef="#br0" timeOffset="22672.3147">29251 892 160 0,'1'-16'305'0,"2"0"8"0,-2 1 5 0,0 0 8 0,1 1 8 16,-2 1-4-16,1 2-6 0,-1 3 5 0,-1 3 7 0,-1 1-60 16,2 4-80-16,-2 1-59 0,-2 3-52 0,-2 2-34 0,0 2-31 15,-4 3-2-15,0 2 3 0,-4 3-12 0,-2 2-17 0,0 1 8 0,-2 4 15 16,-2 0-9-16,-2 3-18 0,0 1 9 0,-2 3 15 0,0 1-22 15,-2 1-32-15,0 2-36 0,0 2-38 0,0 0-61 0,0 1-73 0,2-1-37 16,0 0-25-16,2-1-15 0,0-2-10 0,5-1 4 0,1-5 7 16,4-2-2-16,3-3-8 0,3-4 16 0,6-4 25 0</inkml:trace>
  <inkml:trace contextRef="#ctx0" brushRef="#br0" timeOffset="23056.6714">30129 923 127 0,'11'-5'249'0,"1"1"5"0,0 1 5 15,0 0-2-15,-1 2-8 0,-1 1 6 0,1 5 9 0,0 2-3 16,-1 3-9-16,2 2-54 0,-1 3-65 0,1 2-62 0,-1 2-62 0,-2 3 0 16,0 1 13-16,-2 3 8 0,-2 2 2 0,-1 3 29 0,-1 3 40 15,-2 3 11-15,-2 2 7 0,-2 6 14 0,-1 2 22 0,-2 3 2 0,-2 4-1 16,-2 1 9-16,0 3 14 0,-2 1-5 0,-3-1-9 16,0 1-3-16,-1-1-6 0,-1-1-21 0,-2-1-26 0,-2-1-14 0,0-2-16 15,-3-2-5-15,0 0-5 0,-3-3-9 0,-1 0-9 0,-1-2-6 0,-3-2-8 16,0 1-7-16,-2-3-13 0,0-2-52 0,-2 1-59 0,0-5-86 15,-2 0-92-15,1-5-82 0,2-1-78 0,1-1-25 0,-2-2-14 16,1-3-2-16,2-2 2 0,-1-1 0 0,2-4 0 16,0-2 8-16,0-2 7 0,2-2 45 0,-2-4 195 0</inkml:trace>
  <inkml:trace contextRef="#ctx0" brushRef="#br0" timeOffset="23707.2699">23225 3160 225 0,'-10'-2'240'0,"-1"1"6"0,2-2 10 0,-1 0-5 16,1 0-13-16,1 1 5 0,0 1 12 0,1-1-7 0,1 2-11 16,-1 0-72-16,0 2-87 0,1-1-51 0,-1 1-39 0,2 1 6 0,-1 0 25 15,1-2-10-15,0 4-21 0,1-4 14 0,0 2 20 0,1-1-5 0,2 1-20 16,-1 0 16-16,2-2 28 0,2 2 10 0,2-1 3 0,1 2 22 0,2-1 26 15,3 2 14-15,2 1 13 0,6-2 12 0,4 2 10 16,4 0 10-16,4 0 8 0,6 0 10 0,7 0 7 0,5 0 4 0,7-1 4 16,5-1-11-16,5 1-15 0,7-4-11 0,7 1-5 0,6-1-20 0,6 1-21 15,3-2-2-15,6 1 8 0,3 1-12 0,5-1-18 0,1 1-3 0,5 1-4 16,0 0-8-16,5-2-14 0,0 4-5 0,2-2-2 0,2 1-6 16,3 1-11-16,2 1-2 0,0 1-5 0,3 1-3 0,0-1-3 15,2 1-5-15,0-1-4 0,2 1 2 0,0-1 1 0,-2 1-2 0,0-2-4 16,1 0 0-16,-4 0 0 0,-2-3-1 0,-1 0-4 0,-4 1 2 0,-5-1 3 15,-6 0-4-15,-4-1-10 0,-8-1-7 0,-6 1-4 0,-9-1-14 0,-6 1-14 16,-9-2-29-16,-7 0-34 0,-7 0-31 0,-8 0-31 16,-8-2-41-16,-7 1-44 0,-6 1-67 0,-8 0-75 0,-7 0-58 0,-12 0-53 15,0 0-11-15,-7-2 5 0,-8 1 11 0,-5 1 11 0,-5 0 28 0,-7 0 34 16,-4 0 30-16,-4 1 31 0</inkml:trace>
  <inkml:trace contextRef="#ctx0" brushRef="#br0" timeOffset="24107.6432">26071 4070 0 0,'-12'2'181'0,"1"-4"146"0,2 1 2 0,1-2 1 0,0-2 3 16,1-1-2-16,2 0-1 0,1 1 2 0,0 0-1 0,1 0 1 0,2 1-1 16,1-1-100-16,0-1-127 0,2-1-56 0,1-1-39 0,2-1-6 15,1-1-2-15,2-2-1 0,1 0-4 0,3-2 2 0,1-1 4 16,3-1-1-16,2 0-2 0,0-1 2 0,1 0 5 0,2 1-1 0,1 0-1 15,0 2 8-15,2-1 12 0,-1 1 3 0,1 2 3 0,-1 2 14 0,-1 1 16 16,1-2 1-16,0 4-4 0,-3 1 11 0,0 0 13 0,0 1-3 0,-3 4-11 16,-1-1 7-16,-1 4 11 0,-2-1-11 0,-1 4-19 15,-1 1 2-15,-2 3 6 0,-1 1-18 0,-3 4-28 0,-1 1 1 0,-2 3 9 16,-2 3-41-16,-2 2-52 0,-3 3-76 0,-2 2-83 0,-2 1-84 0,-2 2-83 16,-2 1-17-16,-2 1 2 0,-1-1-7 0,-2 1-7 0,-2-1 4 0,0 0 10 15,-3 1-2-15,2-2-5 0,-3 0 28 0,1-1 199 0</inkml:trace>
  <inkml:trace contextRef="#ctx0" brushRef="#br0" timeOffset="24242.7478">26076 4775 147 0,'5'5'562'0,"-1"-4"34"0,-1-1 7 0,-2-3 3 16,2-1 1-16,-2-2-19 0,1-2-25 0,-1 2-46 0,0 0-53 0,1 3-82 16,0 0-92-16,-2 3-253 0,4-2-301 0,-4 2-166 0,4-1-128 15,-4 1-38-15,0 0-5 0,0 0-5 0,-8 2-2 0,-1 1 20 0,-6 0 26 16,-1 2 44-16,-4 1 55 0</inkml:trace>
  <inkml:trace contextRef="#ctx0" brushRef="#br0" timeOffset="26126.1823">21516 5089 0 0,'1'-2'39'0,"1"-1"238"0,-2 0 2 15,0-1 5-15,-2-1 7 0,1 1 0 0,0-1-2 0,-1 1 1 16,1 1 2-16,-2 0 1 0,-1 1-5 0,0-1-81 0,-2 1-107 16,-1 1-49-16,-2-2-31 0,-3 2-7 0,-2-1 4 0,-2 1-11 0,-2-2-12 15,-4 2 4-15,-2 0 7 0,-1 1-5 0,-4 0-6 0,-2 0 4 0,-2 1 8 16,-2 0 0-16,-2 0-6 0,-2 2 5 0,-1 0 4 0,-1 1-3 0,-2 0-8 15,-1 0 5-15,-1 2 9 0,-2 0-4 0,-2 0-8 16,-2 2 1-16,-2-1 8 0,-2 0-7 0,-1 0-11 0,-3 2 3 0,1-2 7 16,-4 0-1-16,1 0-6 0,-3-1 5 0,0 0 5 0,0 0-4 0,-3-1-9 15,1 0 2-15,-1-2 1 0,2 0-6 0,-1-2-11 0,4-1 4 0,0-1 7 16,5-2-8-16,2 0-14 0,5-2-2 0,4-2 1 0,5 0-29 0,4-3-38 16,3 0-29-16,5 0-25 0,5-2-49 0,3-2-58 0,2 1-10 15,6 0 3-15,1-1-1 0,4-1-4 0,1 1 5 0,3-1 8 16,3 2 2-16,1-1 2 0</inkml:trace>
  <inkml:trace contextRef="#ctx0" brushRef="#br0" timeOffset="26359.755">19817 4606 76 0,'11'-12'272'0,"-3"0"4"0,-3 2 0 16,-2 0 3-16,-3 2 7 0,-3 1-4 0,-2 2-3 0,-4 0 2 15,-5 3 5-15,0-1-59 0,-6 3-83 0,-3 0-42 0,-5 3-30 16,-3 0-35-16,-3 3-31 0,-4 2-3 0,-3 1 9 0,-3 4-3 0,-1 2-3 15,-5 2 8-15,0 3 13 0,-2 0 0 0,-2 4-5 0,1 0 8 0,-2 3 11 16,1 0-2-16,2 1-5 0,1 1 5 0,3 0 8 0,4-1-7 0,3 1-8 16,5 1-2-16,5-1-2 0,6 1-5 0,3-1-8 0,8 0-3 0,4-1-2 15,6 1-1-15,7-1-4 0,5-1-4 0,8 0-2 16,7-2-8-16,6 0-14 0,7-2-28 0,7 0-39 0,5-2-85 0,4 0-104 16,4-3-29-16,2-3-7 0,2-1-3 0,2-2-3 0,-2-3-1 0,0-2 1 15,-2-2 0-15,0-2 0 0,-5-2 10 0,-4-1 61 0</inkml:trace>
  <inkml:trace contextRef="#ctx0" brushRef="#br0" timeOffset="27427.8634">11849 4237 16 0,'-2'-1'246'0,"-1"0"6"0,0-2 11 0,2 1-5 0,0-2-11 16,1 2 7-16,1 0 7 0,2-1-3 0,1 2-11 0,1 0-32 0,3 1-35 16,3 0-75-16,2 1-86 0,3 0-5 0,3 0 17 15,3 1-13-15,5-1-21 0,4 0 12 0,5 0 21 0,4 0-3 0,2 1-12 16,5-1 15-16,4 1 23 0,1-1-4 0,2 2-10 0,2-1 14 16,2 2 22-16,0-1-6 0,4 1-18 0,2 0 16 0,2 0 23 15,4 0-7-15,2 0-17 0,2-2 3 0,4 0 13 0,0 1-5 0,5-3-14 16,1-1 4-16,3-2 8 0,1-2-13 0,2-1-22 15,2-1 5-15,3-1 11 0,2-3-8 0,1-1-11 0,0 0 7 16,1-1 7-16,-2 1-9 0,1-1-12 0,-2 1-3 0,-2 1 3 16,-3 0-8-16,-2 1-13 0,-2 2 8 0,-4 0 8 0,-5 0-8 0,-3 2-11 15,-6 0 0-15,-2 0 1 0,-6 2-5 0,-2-1-10 0,-6 1 7 16,-3 1 7-16,-6-1-3 0,-4 2-9 0,-4-1 6 0,-7 2 6 16,-4 0-5-16,-3 0-8 0,-6 1 2 0,-4 0 7 0,-4 0-4 0,-3 1-5 15,-2-1 4-15,-3 0 6 0,0 0-5 0,-3 1-7 16,-1-1-4-16,-1 1-2 0,-2-1-30 0,-1 0-39 0,-1 1-41 0,-1 1-40 15,1-1-42-15,0 0-40 0,-1 0-56 0,2 0-59 0,-1 1-19 16,1 0-9-16,1 0 2 0,-1 2 4 0,2-2 4 0,-1 0 5 16,2 0 29-16,-1-1 35 0</inkml:trace>
  <inkml:trace contextRef="#ctx0" brushRef="#br0" timeOffset="30451.1598">25348 4460 7 0,'0'0'60'0,"0"0"-12"0,0 0-21 0,0 0-3 0,0 0 0 16,0 0 6-16,0 0 3 0,0 0 5 0,0 0 5 0,0 0 5 15,0 0 3-15,0 0 5 0,0 0 1 0,0 0 4 0,0 0 2 0,0 0 3 16,0 0 2-16,0 0-2 0,0 0-2 0,0 0-4 0,0 0-4 16,0 0-8-16,0 0-3 0,0 0-8 0,0 0-7 0,0 0-3 0,0 0-4 15,0 0-4-15,0 0-5 0,0 0-5 0,0 0-3 0,0 0-5 16,0 0-2-16,0 0-2 0,0 0-3 0,0 0 0 0,0 0-3 0,0 0 0 15,0 0-2-15,0 0 1 0,0 0-1 0,0 0 1 0,1 2-2 16,-1-2 0-16,0 0 0 0,0 0 0 0,0 0 0 0,2 2 3 0,-2-2-2 16,0 0 2-16,0 0 0 0,0 0 0 0,0 0-3 0,0 0-6 0,0 0-7 15,0 0-20-15,0 0-24 0,0 0-26 0,0 0-23 0,4-1-11 16,-4 1-5-16,4-3 1 0,-4 3-1 0,2-2 2 0,-2 2 50 16</inkml:trace>
  <inkml:trace contextRef="#ctx0" brushRef="#br0" timeOffset="31348.0702">25469 4418 0 0,'0'0'96'16,"0"-2"24"-16,0 2 1 0,0 0-8 0,2-2-13 0,-2 2 13 0,0 0 17 16,0 0-20-16,1-2-34 0,-1 2-13 0,0 0-7 0,0 0 2 0,1-1 4 15,-1 1-1-15,0 0 1 0,3-1 4 0,-3 1 3 0,3-1-9 16,-3 1-12-16,1-1 7 0,-1 1 13 0,3-2-13 0,-3 2-17 16,0 0 2-16,0 0 8 0,0 0-10 0,0 0-20 0,0 0 6 0,0 0 15 15,0 0-12-15,0 0-20 0,0 0 14 0,0 0 24 0,0 0-18 0,0 0-33 16,0 0 14-16,0 0 22 0,0 0-15 0,0 0-30 0,0 0 13 0,0 0 25 15,0 0-17-15,-3 2-27 0,3-2 16 0,-1 1 31 0,-2 0-17 16,2 0-32-16,-2 0 17 0,2 1 29 0,-2 0-14 0,0 0-29 16,1 1 16-16,-2 0 26 0,0 1-16 0,0 1-28 0,-2-2 16 0,0 2 30 15,-1 1-17-15,0 0-29 0,-1 0 16 0,-1 1 28 0,0 1-13 0,-2 0-30 16,-1 0 15-16,0 1 29 0,-1 0-14 0,-2 1-26 0,0 0 16 16,-2 0 31-16,0 2-18 0,-2 2-30 0,0-1 16 0,-2 0 29 15,0 3-13-15,-2-1-31 0,-1 1 17 0,0 1 27 0,-1 1-15 0,-2-2-28 16,0 2 14-16,-1 2 29 0,-1-2-10 0,0 1-26 0,-2-1 15 0,-1 1 28 15,-1 1-14-15,-1 0-28 0,0 0 16 0,-1 0 28 0,-1 2-14 0,0-2-26 16,0 2 17-16,-1 1 31 0,-1-2-13 0,2 1-22 0,-1 0 11 16,1-1 25-16,-1 1-11 0,1-2-17 0,0 2 11 0,1-3 23 15,-1 1-9-15,1 0-19 0,1 0 11 0,-1-1 22 0,0 0-11 0,1 1-23 16,-1-1 8-16,2 0 14 0,-1 0-13 0,2 0-19 0,0 2 8 0,3-2 10 16,0 1-12-16,2 0-17 0,0-1 5 0,3 0 11 0,0 0-11 15,0 0-17-15,2 1 5 0,-1-2 15 0,0 1-7 0,2-1-14 16,-2 0 4-16,1 0 14 0,-1 0-4 0,-1-1-13 0,1 1 7 0,1-2 13 15,0 1-6-15,0 0-11 0,0-1 8 0,2 0 12 0,-1-2-6 0,1 1-15 16,1-2 8-16,1-1 13 0,-1-1-6 0,2-1-11 0,1 1 5 0,0-4 9 16,1 1-4-16,2-2-13 0,-1 0 7 0,2-3 10 0,2 1-11 15,0-2-14-15,2 1-5 0,2-3-2 0,0 0-47 0,2-2-62 16,4 2-54-16,-2-3-51 0,0-1-24 0,2-1-18 0,2-1 0 0,0-1 6 16,1-2-5-16,1 0-4 0,0-3 6 0,1 0 11 0,1 0 7 0,-1 0 243 15</inkml:trace>
  <inkml:trace contextRef="#ctx0" brushRef="#br0" timeOffset="31631.6848">23267 5386 0 0,'-6'-4'106'15,"1"2"94"-15,-2-1 14 0,-1 2-7 0,0 1-16 0,-2 2 8 0,-1 3 17 16,-1 2-7-16,-3 3-19 0,1 3-26 0,-4 4-34 0,0 1-50 15,-2 4-58-15,0 2 13 0,-3 2 28 0,0 3-3 0,1 1-12 0,-1 2 21 16,0 3 28-16,1 1-4 0,-1 4-16 0,0-1 10 0,2 3 24 16,0 1-14-16,-1 1-20 0,1 1-1 0,2 0 13 0,1 0-16 0,0 0-22 15,2-3-6-15,3-2-1 0,1-2-14 0,4-2-18 0,1-5-3 0,3-2 3 16,3-5-6-16,4-5-12 0,1-2 4 0,4-4 10 0,2-2-7 16,4-5-10-16,2-2-13 0,4-2-17 0,2-5-66 0,4-2-80 15,3-2-53-15,4-5-44 0,3-3-15 0,3-3-5 0,4-2 2 0,1-4 3 16,1-3-3-16,0-1-4 0,2-2 4 0,-2-2 3 0</inkml:trace>
  <inkml:trace contextRef="#ctx0" brushRef="#br0" timeOffset="32499.949">25585 4403 0 0,'-1'-5'124'0,"-2"-1"113"0,2 0 2 0,-2 1 11 15,2-1 20-15,-2 1 0 0,2 2-6 0,0 0 5 0,-1 1 5 0,2 2-44 16,-1-1-61-16,1 1-38 0,0 0-29 0,0 0-35 0,0 0-34 16,0 0-3-16,-1 1 8 0,-1 0-17 0,1 3-26 0,0-1 7 0,-1 2 16 15,2 1-3-15,-1 0-6 0,1 3 10 0,-1 0 16 0,1 3-1 16,0 0-7-16,1 1 11 0,2 2 13 0,-1 0 4 0,1 1 1 0,1 2 4 16,1 0 6-16,1 2 0 0,0 1 0 0,2-1-2 0,0 3 2 15,2-1 3-15,0 0 5 0,2 2-4 0,2-1-4 0,0 1 3 0,2-1 5 16,2 1-8-16,0 1-15 0,2 0 6 0,2 1 12 0,0 1-8 0,4 2-8 15,-1 1 5-15,2 2 11 0,1 3-13 0,0 1-19 0,0 1 5 0,0 3 14 16,1 0-16-16,-1 0-20 0,-1 2 7 0,1 2 18 16,-2-2-12-16,1 1-21 0,0-1 7 0,-2-1 11 0,-1-1-13 0,0-1-23 15,0-2 9-15,-1-2 16 0,-2-2-10 0,-1-1-18 0,0-4 9 0,0-1 17 16,-3-1-14-16,1-2-23 0,-1-3-5 0,-2-2-2 0,-1-1-39 0,0-1-51 16,-4-2-72-16,1-3-75 0,-3 0-72 0,0-3-66 0,-3-2-12 15,1 1 1-15,-4-4-4 0,-2-4-7 0,0 0 5 0,-2 5 11 16,2-5 11-16,-8-2 10 0,0-1 34 0,0-1 295 0</inkml:trace>
  <inkml:trace contextRef="#ctx0" brushRef="#br0" timeOffset="32817.4565">26632 5314 0 0,'0'0'3'0,"0"0"289"0,1-3 4 16,1 1 1-16,2 1 1 0,0-1-2 0,0 2-5 0,1 4 1 0,2 1 5 16,1 3-1-16,0 4-7 0,1 3-70 0,0 1-93 0,2 4-63 0,-2 1-55 15,1 2-13-15,-2 2 5 0,0 2-6 0,-3 0-6 0,0 2 3 16,-2 1 9-16,-2 1-3 0,-1 2-7 0,-2-1 4 0,-4 3 12 16,-2 0-5-16,-2 1-5 0,-4 1 4 0,-3 1 6 0,-4 1-6 0,-2-3-11 15,-5 1 4-15,-3-1 8 0,-1-1-7 0,-2-1-12 0,-2-2 6 0,0-4 11 16,1-4-8-16,0-1-9 0,2-5 3 0,1-3 10 0,1-3-4 0,2-5-7 15,2-2 4-15,1-5 6 0,3-3-12 0,0-3-20 16,5-3-13-16,0-2-13 0,5-2-64 0,1-5-80 0,4 0-34 0,4-5-22 16,3 1-12-16,2-4-9 0,3 1 3 0,4-2 3 0,1-2 2 0,5 1-2 15,0-2 13-15,2 0 46 0</inkml:trace>
  <inkml:trace contextRef="#ctx0" brushRef="#br0" timeOffset="34033.8558">25672 4356 0 0,'0'0'148'16,"0"0"13"-16,0 0 4 0,0 0 0 0,0 0-2 0,0 0 10 15,1-1 10-15,2 0-29 0,-2-1-46 0,2 1-15 0,0 1-6 0,-1-1-18 16,2 1-19-16,-1-1 5 0,1 1 11 0,0-1-10 0,0 1-19 15,1 0 4-15,-1-2 10 0,2 2-11 0,-2 0-19 0,1 0 15 0,0 0 24 16,2 0-19-16,-2 0-32 0,2 0 10 0,0 0 20 0,-1 2-18 16,1-1-30-16,0 0 12 0,1 0 27 0,-2 0-12 0,2 1-22 0,0 0 13 15,0 0 27-15,0 2-9 0,2 0-18 0,0-1 19 0,1 1 29 16,0 1-4-16,2-1-16 0,0 2 14 0,1 0 21 0,2 0-9 0,0 0-15 16,0 2 11-16,2-1 14 0,1 1-1 0,2 1-10 0,1 0 5 0,2 1 10 15,1-1-8-15,0 1-14 0,3 0 2 0,2 0 5 0,2 1-4 0,0 0-5 16,1 0 1-16,2 1 4 0,-1-1-2 0,4 1-2 15,-1 1-6-15,2-1-6 0,-1 1-2 0,2 0-1 0,2 2-4 0,-2-2-7 16,1 1-1-16,-1 1-1 0,0-1-5 0,0 0-6 0,1 1 1 0,-1 0 7 16,2 0-7-16,-2-1-10 0,1 1 3 0,0-1 8 0,2 0-7 0,-2 1-10 15,2-1 6-15,0 1 11 0,1-1-5 0,0 2-11 0,0-1 7 16,1 1 10-16,0 1-8 0,1-2-11 0,-1 2 4 0,0 1 10 16,1-1-4-16,-2 1-9 0,0 0 9 0,0 0 14 0,0 1-4 0,0-1-13 15,0 0 9-15,0 1 12 0,0-1-6 0,1 1-12 0,2-1 9 0,-1 2 12 16,1-1-7-16,1 0-14 0,1 1 6 0,1 0 10 0,-1 0-11 15,0 0-19-15,-1 2 4 0,2-2 10 0,-2 2-8 0,0-2-10 16,0 1 6-16,-2-2 12 0,2 1-9 0,-1 0-12 0,0-1 6 0,1-1 17 16,-2 1-10-16,2-1-13 0,0 0 9 0,0 0 15 0,0 0-6 0,-1 0-15 15,0 1 8-15,-1-1 10 0,0 1-9 0,-4-1-12 0,1 2 6 0,-2-2 15 16,-1 1-8-16,-1-1-13 0,-2 2 9 0,-1-2 15 0,-1-2-6 16,-2 1-15-16,-1 1 9 0,-1-3 17 0,-2 0-8 0,-1-2-15 15,-1 1 7-15,-2-2 16 0,-1-2-8 0,-1 1-15 0,-2-1 7 0,-1-1 14 16,0 0-9-16,-2-1-15 0,-1-1 9 0,-2 1 14 0,-1-2-8 0,1 0-18 15,-3 0 9-15,0-2 13 0,-1 1-7 0,-1 1-15 0,0-3 9 0,-2 0 15 16,0 0-7-16,-2 0-16 0,1-2 10 0,0 2 14 16,-2-1-8-16,2-1-17 0,-2 2 7 0,0-1 17 0,1-1-7 0,-1 1-16 15,0-1 10-15,1 1 14 0,0-1-7 0,0 2-15 0,0-1 6 0,1-1 14 16,0 2-10-16,-1-1-13 0,1 1 8 0,0 0 14 0,-1-2-7 0,2 2-13 16,-1-1 7-16,1 2 15 0,-1-2-11 0,1 2-14 0,-2-2 7 15,2 2 15-15,-1-1-8 0,0 2-13 0,-1-2 8 0,1 0 14 16,0 0-10-16,-2 0-16 0,0 1-7 0,1-1-7 0,-2 2-39 0,0-2-45 15,0 0-69-15,-2 0-78 0,-2-3-58 0,3 3-53 0,-3-3-9 0,0 0 3 16,0 0-5-16,0 0-8 0,0 0 5 0,0 0 11 0,-5-2 11 16,1-2 14-16</inkml:trace>
  <inkml:trace contextRef="#ctx0" brushRef="#br0" timeOffset="34401.2462">30436 5658 153 0,'3'-4'253'0,"-1"1"1"0,2-1-2 16,-1 2 1-16,1 1 4 0,1 1-1 0,1 1-2 0,0 1-10 0,1 2-8 0,1 1-61 15,1 1-70-15,1 1-34 0,-1 1-22 0,0 1-8 0,2 0-7 16,0 2 7-16,-1 2 13 0,1-1 3 0,0 0-2 0,-2 3 11 0,2-2 11 16,-2 4 11-16,0-1 8 0,1 1-4 0,-2 2-10 0,0 1-13 15,-2-2-15-15,1 3 0 0,-2 0 2 0,-1 0-8 0,-2 0-15 0,-1 1-3 16,-1 1 1-16,-3-2-11 0,1 3-14 0,-4-2 0 0,-2 2 6 0,-1-1-6 16,-2 1-15-16,-2-2 3 0,-3 2 7 0,-1-1-13 0,-3-1-19 0,-2-1-19 15,0 2-19-15,-2-5-25 0,-3 1-23 0,0-2-57 0,1 1-66 16,-2-3-47-16,-2-2-40 0,2 1-9 0,-1-5 5 0,-2 0-4 0,1-2-1 15,-2-1 8-15,-2-1 14 0,0-1 22 0,-2-2 22 0</inkml:trace>
  <inkml:trace contextRef="#ctx0" brushRef="#br0" timeOffset="99649.7004">29368 3397 103 0,'1'-5'159'0,"1"1"3"0,-1-2 3 0,0 3 5 0,-1 0 1 15,0-2 1-15,0 5 4 0,0-1-32 0,0 1-39 0,0-3-3 16,0 3 3-16,0-3-3 0,0 3-8 0,0 0 4 0,0 0 7 16,0 0-8-16,0 0-10 0,0 0 3 0,0 0 8 0,0 0-8 15,0 0-11-15,0 0-2 0,-1 3-4 0,1 0-17 0,-1 1-25 16,-1 2 11-16,1 2 21 0,-2 2-4 0,-1 1-11 0,-1 4 10 0,-2 0 22 15,-1 1-8-15,-1 5-17 0,-3 0 10 0,-1 2 17 16,-5 2-10-16,0 4-18 0,-4-1 2 0,-3 4 10 0,-2 1-18 0,-3 3-24 16,-2 3-2-16,-3 1 7 0,-1 4-11 0,-1 1-17 0,-2 3 8 15,-1 1 14-15,0 2-7 0,-1-1-14 0,1 2 7 0,0-1 12 16,1 1-9-16,2-2-18 0,2 0 9 0,4-4 13 0,2-1-5 0,4-2-13 16,2-3 5-16,4-4 11 0,3-4-10 0,6-2-16 15,2-5-1-15,4-2 5 0,2-4-47 0,5-3-64 0,2-3-64 0,5-5-61 16,2-2-49-16,4-4-40 0,2-5-9 0,5-4 6 0,2-5-6 15,6-4-4-15,1-3 2 0,4-6 10 0,1-3 2 0,2-3 1 16</inkml:trace>
  <inkml:trace contextRef="#ctx0" brushRef="#br0" timeOffset="99917.9948">29696 3866 247 0,'1'-2'287'15,"-1"-2"-5"-15,0 2-6 0,0-2 3 0,-1 2 4 0,-2 1-2 0,-1 1-7 16,-1 1 4-16,0 3 5 0,-3-1-74 0,-2 1-104 0,0 1-47 0,-2 1-28 16,-3 1-18-16,-2 0-16 0,-2 1 8 0,-1 1 16 0,-4 0-4 0,0 2-8 15,-4 1 10-15,0 1 13 0,-3 2 5 0,-1 0-1 16,-1 1 11-16,-2 2 16 0,-1 0 5 0,0 0 7 0,0 1 8 0,2 2 8 16,-1-2 5-16,2 1 1 0,2-1 0 0,3 2-2 0,4-2 4 0,1 0 4 15,6 0-8-15,4-1-11 0,3 0-1 0,4-1 4 0,4 0-17 0,4-3-21 16,4 1 0-16,4-1 3 0,4-1-14 0,4-1-19 0,3-1-12 15,4 0-12-15,5-1-75 0,0-1-91 0,5 0-97 0,1-2-91 0,0-1-39 16,0-3-18-16,0 1 0 0,0-3 6 0,-1-1-4 0,-3-2-10 16,-2-1 8-16,0-1 8 0,-2-1 13 0,-4-1 18 0</inkml:trace>
  <inkml:trace contextRef="#ctx0" brushRef="#br0" timeOffset="100651.0671">30205 4296 136 0,'2'-10'240'0,"-2"1"14"0,0-2 16 0,-2 0-3 0,1 0-8 16,-2 2 5-16,-1 0 11 0,0 2-4 0,-1 0-2 15,0 0-49-15,-2 1-62 0,-1 0-44 0,-1 0-38 0,-2 1 1 0,-1 0 13 16,-1 2-3-16,-1 0-8 0,-2 1 5 0,0 2 6 0,-2 1 3 0,-1 3-1 15,-1 0 1-15,-1 2 0 0,-1 3-9 0,1 0-9 0,0 3-14 16,-1 3-13-16,2 0-3 0,-1 3 0 0,1 3-10 0,1-1-16 0,2 3 1 16,1 0 4-16,3 0-8 0,1 1-11 0,4-2 2 0,1 0 8 15,3 0-9-15,4-3-10 0,3 0 4 0,1-2 7 0,4-2-5 0,1-1-13 16,4-2 5-16,2-2 8 0,1-2-7 0,4-2-11 0,1-4-1 0,2-1 5 16,2-3-6-16,3-3-10 0,0-2 4 0,3-4 7 0,0-3-4 15,1-2-9-15,0-3 6 0,-2-2 8 0,1 0-4 0,-2-4-4 16,-1-1 8-16,-1-1 14 0,-2 0 1 0,-2 0-4 0,-2 0 16 0,-2 1 22 15,-2 1 1-15,-1 2-1 0,-2 1 15 0,-1 3 21 0,-2 1 5 0,-3 4-4 16,0 1 8-16,-2 2 12 0,-2 2-10 0,0 3-13 0,-1 2 5 0,-2 0 12 16,-1 4-16-16,0 0-25 0,-2 4 2 0,-2 2 8 0,-2 3-17 15,-2 3-24-15,-1 4 0 0,-2 3 9 0,-3 5-9 0,-5 4-18 0,-1 4 10 16,-4 4 16-16,-1 5-8 0,-5 2-18 0,-2 3 9 0,0 2 16 16,-1 0-10-16,0 1-18 0,-1-1 8 0,2 0 16 0,2-3-11 0,0-1-17 15,4-2 7-15,2-4 15 0,1-2-11 0,2-2-16 0,2-4 11 16,2-2 16-16,1-2-8 0,2-2-13 0,1-4 6 0,1-2 20 0,1-2-10 15,1-3-16-15,2-2 11 0,0-3 14 0,1-2-7 0,0-1-18 16,3-4 11-16,0-1 17 0,0-2-11 0,2-2-20 0,0-3 7 0,1-2 14 16,1-3-9-16,1-1-16 0,1-4 7 0,0-1 15 0,1-1-9 0,1-2-14 15,1-2 8-15,1-1 18 0,-1 0-10 0,2 0-19 0,-1 0 11 16,1 0 18-16,0 1-7 0,-1 0-14 0,1 3 9 0,-2-1 15 0,2 3-6 16,-2 2-15-16,1 0 10 0,-2 4 14 0,0 1-7 0,0 2-17 15,0 1 4-15,-2 2 10 0,2 3-23 0,-1-1-36 0,1 3-20 0,0 1-14 16,0 1-43-16,1 2-46 0,1 0-81 0,-1 1-88 0,2 1-46 0,1 1-29 15,1-2-4-15,0 2 8 0,2-1 0 0,1 1-1 16,0-2 19-16,0-1 27 0,1 1 22 0,-1 0 25 0</inkml:trace>
  <inkml:trace contextRef="#ctx0" brushRef="#br0" timeOffset="101201.1703">29744 4180 54 0,'-8'-9'273'15,"1"1"6"-15,1-2 0 0,-1 1 7 0,0-1 10 0,1 0 1 0,-1 2 0 16,0 0 12-16,1-1 13 0,0 2-31 0,0 1-46 0,-1 0-50 0,0 0-51 16,1 0-23-16,-2 1-13 0,0 2-4 0,-2 0-7 0,2 2 1 0,-1 1-1 15,-2 2-7-15,1 2-6 0,-1 2-6 0,0 2-6 0,1 2-22 16,-1 2-25-16,-1 2-2 0,0 3 4 0,0 1-11 0,1 3-17 0,-1 1 7 15,2 1 13-15,-1 1-10 0,2 1-18 0,1 1 9 0,0-1 17 16,2-1-10-16,4 0-16 0,0-3 8 0,4 1 16 0,0-4-9 0,4-1-18 16,0-3 7-16,4-2 17 0,0-1-15 0,1-3-24 0,2-2 8 0,1-1 17 15,-1-2-13-15,2-2-19 0,-1-4 4 0,2 0 9 0,-1-3-8 16,1-3-11-16,-1-1 5 0,1-4 13 0,-2-1-8 0,1-2-11 16,-2-2 13-16,1 0 19 0,-2-3-3 0,0 2-8 0,-3-2 8 0,0 0 12 15,1 2 5-15,-2 0-1 0,-2 2 19 0,0 0 23 0,-1 2 7 0,-1 3 1 16,-1 2 10-16,-1 1 14 0,0 3-9 0,-1 1-16 0,-1 3 5 0,0 0 14 15,0 3-9-15,0 0-13 0,-1 4 2 0,-2 1 7 16,0 2-20-16,-1 2-27 0,0 3-6 0,-2 4 4 0,-1 2-22 0,-1 4-27 16,-1 3-25-16,-2 1-25 0,0 4-56 0,-2 1-65 0,1 2-75 0,1 0-78 15,2 0-36-15,2-2-23 0,2-2 2 0,2-3 9 0,5-1-4 0,2-2-8 16,2-2 13-16,4-3 20 0,0-3 30 0,4 0 65 0</inkml:trace>
  <inkml:trace contextRef="#ctx0" brushRef="#br0" timeOffset="101720.1048">30647 4356 147 0,'1'-4'234'16,"0"1"0"-16,-1-1-3 0,0 1 7 0,0-1 10 0,0 0 5 0,0 1 5 15,0 0 18-15,0 1 21 0,-1 0-60 0,1-1-84 0,-1 1-34 0,-1-1-16 16,0 2-11-16,-1-1-11 0,-1 1 3 0,0-1 7 0,-1 1-7 15,-2 0-15-15,-1 0-3 0,-1 1-1 0,-1 0-13 0,0 1-13 0,-4 0 3 16,2 2 9-16,-2-1-3 0,-1 2-3 0,0 0 12 0,-1 1 17 0,2 0-5 16,-2 1-11-16,1 1 7 0,2 0 11 0,-1 1-10 0,1 1-15 15,2 1 0-15,2-1 5 0,2 1-13 0,1 2-20 0,2-1-1 0,2 1 5 16,4 0-15-16,2-1-21 0,2 1 6 0,4-2 11 0,2 0-20 0,4-2-26 16,1 0-13-16,4-2-7 0,1-2-29 0,2-1-32 0,2-1-14 15,1-2-5-15,1-1-23 0,0-1-22 0,0-2-7 0,1-2 4 16,-1 0-8-16,0-2-4 0,-1-1-1 0,0 0-1 0,-3-2 25 0,0-1 31 15,-2 0 30-15,-2 0 31 0,0-3 46 0,-4 2 49 0,0-1 48 0,-2 1 45 16,-4-1 31-16,0 1 28 0,-4 1 26 0,0 0 32 0,-2 1 32 0,-2 2 35 16,-2 0 10-16,-1 2 5 0,0 1 1 0,-2 1-1 0,0 1-23 0,1 0-34 15,-2 2-25-15,-2 0-28 0,1 2-16 0,0 2-13 0,-3 0-19 0,-2 3-20 16,0 1-14-16,-2 2-11 0,-2 4-14 0,-2 3-12 0,-1 1-9 16,-2 4-8-16,-1 1-1 0,-1 3 2 0,0 3-2 0,-2 1-2 15,0 4-4-15,-1 0-7 0,2 3-8 0,-2 1-9 0,0 1-6 0,1 0-3 16,-1 0-9-16,1 1-11 0,2-2 2 0,1-3 5 0,0 0-4 0,1-2-7 15,2-2 2-15,1-3 4 0,1-1-2 0,1-2-7 0,2-1 2 0,0-3 1 16,0-2-3-16,1-3-9 0,2-2-3 0,1-2 0 0,0-3-14 16,1-1-14-16,2-4-28 0,-1-2-29 0,4-2-38 0,0-4-39 15,4-3-39-15,2-1-36 0,1-5-68 0,3-3-77 0,4-2-61 0,3-4-55 16,2-3-13-16,3-3-2 0,1-1 10 0,5-1 13 0,-1-3 26 0,3-2 34 16,1 1 35-16,2-1 37 0,1 1 38 0,0 0 280 0</inkml:trace>
  <inkml:trace contextRef="#ctx0" brushRef="#br0" timeOffset="102085.5788">31216 4324 115 0,'3'1'290'0,"-3"-1"11"0,2 0 14 15,0-1 15-15,-1-1 15 0,-1 2 8 0,0 0 4 0,1-1 13 0,1 0 16 16,-2 1-46-16,2-2-64 0,0 0-66 0,0 1-66 0,1 0-30 0,0 0-16 16,1-2-11-16,0 2-5 0,1 0-17 0,2 0-22 0,1 0-5 0,1-1-4 15,2 1-14-15,2-1-19 0,0 1 1 0,3-2 5 0,0 1-7 16,3-2-9-16,1 1 5 0,0-2 10 0,3-1-8 0,-1-1-10 0,4-2 6 15,0-2 12-15,2-1-4 0,3-1-7 0,0-1 4 0,2-3 7 16,3-1-5-16,0-2-4 0,0-3 2 0,1-1 5 0,-1-1-2 0,-1-4-8 16,0-1 6-16,-5-1 6 0,0-1-3 0,-4 0-3 0,-2 1 28 15,-4 1 40-15,-1 2 34 0,-4 2 30 0,-5 2 30 0,0 5 25 16,-5 2 16-16,-1 4 11 0,-3 1 2 0,-1 4 2 0,0 1-2 0,-2 2-2 16,-1 1-1-16,-1 4-1 0,-1 0-26 0,-5 1-32 0,-2 4-38 0,-2 2-37 15,-6 4-25-15,-3 4-24 0,-4 3-15 0,-3 3-13 16,-5 6-4-16,-1 2 4 0,-4 3-5 0,0 4-5 0,-1 2-2 0,-2 1-4 15,2 2-13-15,1 1-16 0,2 0-8 0,2-1-5 0,4 0-10 0,3-2-16 16,4 0-16-16,2-2-17 0,3-1-23 0,3-3-21 16,2-1-32-16,2-4-34 0,2 0-46 0,3-3-53 0,1-2-48 0,2-3-48 15,2-2-51-15,2-2-53 0,2-3-7 0,3-2 8 0,3-3 16 0,2-2 18 16,3-2 21-16,3-4 21 0,2-1 33 0,3-3 40 0</inkml:trace>
  <inkml:trace contextRef="#ctx0" brushRef="#br0" timeOffset="102452.554">31783 4472 0 0,'13'-6'325'0,"-1"0"142"0,-3 2 19 15,-2-2 15-15,-2 1 12 0,-1 0 12 0,-2 1 12 16,-1 1 13-16,0 2 14 0,-1 1 11 0,0 0 10 0,0 0-96 0,0 0-125 16,0 0-106-16,-1-3-99 0,1 3-37 0,0 0-23 0,0 0-14 0,0 0-11 15,-3 1-14-15,1 2-12 0,-1 0-18 0,0 3-21 16,-1 0-21-16,0 3-23 0,0 0-14 0,0 3-14 0,0 0-12 0,2 2-9 16,-2-1-12-16,1 2-12 0,2 0-6 0,-1 0 0 0,2 0-5 0,0-1-1 15,3 1 3-15,1-2 6 0,1-1 11 0,2-1 11 0,1-2 16 16,3 0 14-16,1-3 8 0,1 0 9 0,3-3 14 0,0-2 17 15,0-1 4-15,3-1-1 0,-2-1 13 0,2-3 13 0,-1-1 10 0,1-1 8 16,-2-2 9-16,1 0 11 0,-1-2 14 0,-1 0 16 0,-1 0 19 16,-2-1 18-16,-2 2 13 0,-2-1 13 0,-1 1 7 0,-3 1 6 15,-2 0-3-15,-2 2-8 0,-1 0-8 0,-1 1-11 0,-3 0-8 0,-3 1-7 16,-2 0-15-16,-2 2-19 0,-3 0-19 0,-5 3-16 0,-2 1-15 0,-3 3-15 16,-3 2-6-16,-1 2-6 0,-3 4-3 0,-1 3-4 0,2 3-2 15,-2 2 1-15,2 3-2 0,2 2-5 0,3 2-2 0,4 0-1 16,3 1-4-16,5 1-7 0,6-2-2 0,7 0-2 0,7-1-11 0,8-2-10 15,5-1-21-15,8-3-22 0,6-2-25 0,6-3-23 0,6-2-29 16,4-4-30-16,4-3-32 0,2-2-28 0,1-3-36 0,2-2-42 0,-1-3-46 16,1 0-53-16,-2-4-36 0,-1-1-30 0,-4-2-15 0,-4-1-11 15,-4 0 16-15,-4-1 19 0,-5-2 31 0,-6 1 35 0,-3 0 33 0,-5-2 32 16,-5 2 40-16,-1-2 126 0</inkml:trace>
  <inkml:trace contextRef="#ctx0" brushRef="#br0" timeOffset="110076.7871">21485 7294 46 0,'-1'-3'153'0,"0"0"17"0,1 1 16 0,0 2 4 0,0-3 2 16,0 3 9-16,0 0 12 0,0-1-12 0,0 1-21 0,-2-3-19 0,2 3-22 15,0-3-1-15,0 3 5 0,-1-2-13 0,1 2-14 0,0 0-11 16,0 0-11-16,0 0-19 0,-1-1-24 0,1 1 3 0,0 0 12 0,0 0-18 15,-2-2-27-15,2 2 2 0,0 0 7 0,0 0-11 0,0 0-16 16,-1 2 12-16,0 1 21 0,1-2 9 0,-2 4 6 0,2 1 15 0,0 1 14 16,-1 4 7-16,0 1 3 0,-2 3 1 0,-1 1 4 0,0 5 2 0,-1 3 5 15,-2 2 2-15,0 2 1 0,-1 2-5 0,0 2-5 0,-1 4-17 16,0 0-20-16,-2 2-7 0,0 0-1 0,1 2-16 0,-2 0-19 16,0 0 5-16,0 0 11 0,1 0-11 0,-1-1-19 0,1 0 8 0,1-1 14 15,0-1-10-15,1 0-19 0,1-1 8 0,1-1 14 0,1 0-7 0,-1-3-16 16,2-2 8-16,1-1 17 0,0-2-9 0,0-3-15 0,0-4 9 0,1-1 17 15,0-2-11-15,2-3-20 0,0-2 8 0,-1-2 15 16,1-2-9-16,1-2-15 0,0-2 6 0,0-2 11 0,0-2-28 0,0 0-38 16,0 0-34-16,-1-3-34 0,1-3-40 0,0-1-46 0,1-3-61 0,0-2-67 15,1-2-35-15,-1-3-23 0,2-2 1 0,1-2 5 0,0-2-1 0,0-1-6 16,-2-1 24-16,2-2 30 0,-1-1 39 0,-2-2 161 0</inkml:trace>
  <inkml:trace contextRef="#ctx0" brushRef="#br0" timeOffset="110276.8972">21153 7454 0 0,'-6'-15'322'16,"0"2"29"-16,1-2 21 0,1 1 2 0,0 2-2 0,1-1 4 16,2 2 7-16,1 2-11 0,0 0-20 0,3 2 11 0,-1 1 20 15,4 0-115-15,2 1-148 0,2 1-45 0,5-2-15 0,2 1-22 0,5-1-26 16,4 0 3-16,6-1 7 0,3 1-5 0,5-2-16 0,4 1 7 0,3 1 10 16,1-2-8-16,2 2-16 0,2 2 6 0,0-2 9 0,-1 4-10 0,0-1-17 15,-2 3-27-15,-2 2-27 0,-2 1-56 0,-2 0-62 16,-5 1-77-16,0 2-80 0,-4 0-31 0,-2 0-15 0,-4 2 5 0,-1-1 5 15,-3 1-1-15,-3-2-4 0,-2 1 5 0,-3 1 10 0,-1-1 28 0,-5 1 141 16</inkml:trace>
  <inkml:trace contextRef="#ctx0" brushRef="#br0" timeOffset="110811.1328">22177 7330 37 0,'-2'-3'191'0,"-1"1"8"0,-1 1 16 0,1 1-7 0,1 0-16 16,-2 1 11-16,1 1 16 0,0 1 1 0,1 0-5 0,0 1-41 15,0 4-51-15,-1-1-35 0,0 2-29 0,1 2 19 0,-2 1 30 0,-2 3 4 16,1 0-4-16,0 3 20 0,-2 0 28 0,0 3 7 0,1 1 1 16,-2 2 5-16,0 3 8 0,0 0-1 0,0 3-4 0,-2 2-1 0,1 1 0 15,-2 1-1-15,2 1-5 0,-2 1-11 0,2 0-16 0,-2 0-7 16,2 0-5-16,1 0-18 0,0 0-18 0,1-1-3 0,2 0 4 0,0-2-17 16,2 1-26-16,0-2-5 0,3-2 2 0,2 0-12 0,0-2-18 0,1-3 2 15,2-1 10-15,2-1-11 0,1-4-10 0,1-1 2 0,2-3 7 16,1-2-6-16,1-4-11 0,2 0 4 0,1-3 7 0,3-4-5 0,-1-2-8 15,5-2 2-15,1-4 5 0,3-4-4 0,2-3-11 0,3-4 3 0,3-3 7 16,1-4-4-16,2-5-9 0,1-3 3 0,1-3 6 16,-1-4-7-16,-1-1-14 0,1-4 4 0,-3-1 8 0,0-2-4 0,-3-1-7 15,-1-1 7-15,-2 0 11 0,-1-1-4 0,-2 2-7 0,-2 2 7 0,-1 0 9 16,-1 2-3-16,-3 3-8 0,-3 4 14 0,0 1 20 0,-2 3-1 0,-3 3-7 16,-1 3 11-16,-2 3 11 0,-1 1-4 0,-3 4-9 0,1 2 6 15,-4 4 9-15,0 2-6 0,-1 4-12 0,0-1 3 0,-1 4 9 16,0-1-16-16,0 4-23 0,0 1-8 0,0 0-1 0,0 0-28 0,-1 0-38 15,0 3-15-15,-2 1-9 0,0 2-38 0,1 3-44 0,-1 0-62 0,-1 3-68 16,1 2-71-16,1 1-73 0,-1 0-10 0,2 0 8 0,-1 1 2 0,4-1 2 16,0 2 23-16,1-5 28 0,1 1 18 0,1-2 15 0,1 1 33 15,-1-3 243-15</inkml:trace>
  <inkml:trace contextRef="#ctx0" brushRef="#br0" timeOffset="111778.4944">25548 7337 157 0,'-4'-4'272'0,"0"-2"-4"0,0 0-7 0,0 0 6 0,0 0 9 15,0 3-4-15,1-2-10 0,1 4 7 0,-1 1 8 16,0 0-62-16,1 0-85 0,-1 3-34 0,-1 1-22 0,0 2-8 0,0 2 0 15,0 1 13-15,-1 3 17 0,-2 0 14 0,0 4 11 0,1 1 13 0,-2 1 13 16,0 3 4-16,-2 1 4 0,1 4-1 0,-2-2-2 0,-1 4-1 0,-1 1 1 16,0 2-11-16,-2 1-15 0,0 2-8 0,-1 0-2 0,0 1-22 15,0 1-26-15,-1 0-5 0,0 0 3 0,1-1-15 0,-2 1-20 0,2-2 4 16,0 2 11-16,0-1-16 0,2 0-22 0,0 0 1 0,1-2 7 16,1 1-11-16,0-3-19 0,1-1-5 0,2-1-1 0,1-4-26 0,1-1-34 15,2-3-14-15,1-2-14 0,1-5-36 0,3-1-42 0,0-3-69 0,3-4-77 16,1-2-61-16,1-4-61 0,3-4-10 0,2-2 7 0,0-5 5 0,4-4 7 15,-1-3 22-15,3-5 27 0,1-2 21 0,1-5 18 16,-1-3 31-16,2-2 313 0</inkml:trace>
  <inkml:trace contextRef="#ctx0" brushRef="#br0" timeOffset="112095.6913">25516 7372 277 0,'11'-12'299'15,"-1"0"-1"-15,1-2-2 0,1 2 1 0,0 2 3 0,0-1-3 0,1 4-3 16,2 1 1-16,1 1 5 0,1 4-75 0,2 1-99 0,1 0-57 0,0 3-42 15,1 0-19-15,1 3-14 0,-2 0 4 0,0 1 7 16,-2 4-4-16,1 1-4 0,-3 0 5 0,-1 1 7 0,-3 4-2 0,-2-1-4 0,0 4 3 16,-4-2 3-16,0 4 0 0,-4 1-6 0,-2 1 5 0,-2 1 4 15,-4 1-3-15,-2 2-6 0,-4-1 1 0,-2 3 4 0,-5-1-2 0,-2-1-5 16,-5 1 2-16,0-2 6 0,-5-2 11 0,0-1 14 0,-2-4 11 16,0-1 12-16,-1-1 23 0,0-3 28 0,2-2 16 0,0-1 11 0,1-2 15 15,2-1 15-15,-1-2 11 0,4 1 7 0,2-4 4 0,1 1 5 16,3-1-9-16,1-1-12 0,5 0-9 0,0-2-7 0,4 0-26 0,2 0-27 15,2 1-15-15,4-2-8 0,2 0-16 0,0 0-16 0,1 2-10 0,2 0-4 16,2 2-9-16,3 0-7 0,1-1-5 0,3 2-3 0,3 1-3 16,1-1-3-16,4 1-5 0,1 1-7 0,3 0-18 0,3 0-19 15,0 1-20-15,2-1-15 0,0 1-38 0,1 1-43 0,-1 0-54 0,0 0-60 16,-1 0-64-16,0 2-67 0,0 0-49 0,-1 1-42 0,0-1-9 0,-2 1 2 16,0-2 16-16,-2 2 21 0,0-1 16 0,-2-1 17 0,-1-2 36 0,-1 1 42 15</inkml:trace>
  <inkml:trace contextRef="#ctx0" brushRef="#br0" timeOffset="113113.1437">26391 7955 0 0,'0'0'31'0,"0"0"154"0,0-3 2 0,0 1 10 0,-2 0 11 15,1-1-4-15,0 1-10 0,-1-1 14 0,0 0 22 16,0 0-44-16,0 1-60 0,0-2-29 0,0 1-19 0,-1-1-12 0,0 1-15 16,1-1 9-16,-1-1 14 0,0 2-16 0,-1-2-19 0,0 1 12 0,0-1 21 15,-1 1-16-15,-2-1-26 0,1 1 7 0,-2 1 23 0,-2-1-6 0,0 0-16 16,-1 2 11-16,-2 0 19 0,-2 0-2 0,-1 1-8 0,-1 1 17 16,-2 1 24-16,0 1 14 0,-2 0 5 0,1 0 8 0,-3 3 8 15,2 0 1-15,-2 1 1 0,1 1-4 0,-1 2-6 0,2 0-3 0,-1 2-3 16,1 1-12-16,2 1-19 0,2 2-8 0,1-1-6 0,1 3-24 0,3 0-26 15,3 2-1-15,1 0 6 0,3 1-13 0,2 1-23 0,3 0 7 16,1 0 14-16,3 0-12 0,2-1-18 0,2-1 9 0,2-2 18 16,4-2-10-16,2 0-19 0,1-3 8 0,2-3 17 0,2-2-13 0,2-1-17 15,1-2 4-15,1-3 16 0,0-2-11 0,3-3-19 0,0 0 5 0,0-4 15 16,0-1-13-16,2-3-20 0,-2-1 10 0,0-3 16 0,0-1-8 0,-2-2-14 16,0-1 11-16,-1-2 18 0,-2 0-3 0,-2 0-12 0,-1-1 14 15,-1 1 17-15,-3 1 5 0,-3-1-1 0,-2 3 25 0,-2 1 31 16,-1 1 7-16,-3 3-2 0,-1-1 15 0,-1 3 22 0,-2 3-2 0,-1 0-10 15,0 3 7-15,-1 0 10 0,0 3-9 0,-2 0-14 0,-1 2-1 0,-1 1 2 16,-2 2-20-16,-1 3-27 0,-1 1-8 0,-2 3 1 0,0 0-17 16,-2 4-18-16,0 2 0 0,-1 3 4 0,1 0-11 0,1 3-16 0,0 1-10 15,1 2-6-15,3 0-31 0,2 1-38 0,0 0-36 0,2 1-36 16,3-2-39-16,2-2-41 0,3 0-62 0,3-3-73 0,2-1-43 0,3-3-34 16,3-3-2-16,2-3 7 0,3-2 11 0,3-2 11 0,2-2 31 0,1-2 34 15,2-2 37-15,1-3 38 0</inkml:trace>
  <inkml:trace contextRef="#ctx0" brushRef="#br0" timeOffset="113531.2522">27092 7958 0 0,'13'-20'184'16,"-1"1"170"-16,-2-2 30 0,-2 3 8 0,-3-1 1 0,-2 2 7 0,-2 1 14 15,-1 2-1-15,-3 1-5 0,-1 4 7 0,-2-1 10 16,-1 3-104-16,-2 2-135 0,-3 1-53 0,-2 2-28 0,0 1-31 0,-4 3-37 16,-2 2 2-16,0 2 9 0,-2 2-12 0,-1 2-18 0,-1 3 3 0,0 1 12 15,1 3-12-15,1 2-16 0,2 2 7 0,0 0 15 0,4 1-11 0,1 2-17 16,3 0 5-16,3 0 16 0,1 0-13 0,4 0-19 0,1 0 8 0,3-1 14 15,3-3-8-15,2 1-19 0,3-5 11 0,3 0 17 16,1-3-11-16,2-3-17 0,2-3 8 0,3-2 18 0,2-3-10 0,3-3-23 16,2-4 7-16,2-2 16 0,1-3-10 0,2-4-16 0,2-3 14 0,0-3 19 15,1-3-11-15,-1-2-17 0,2-3 10 0,-2-1 19 0,-1-2-8 0,0-2-19 16,0-2 13-16,-3-1 19 0,1-1-9 0,-4-3-15 0,1 0 10 16,-2 1 17-16,-1-2-9 0,-1 1-18 0,-3 3 15 0,-3-1 24 15,-1 5 3-15,-1 2-6 0,-4 2 17 0,-2 5 23 0,-2 2 2 0,-2 4-4 16,-2 3 8-16,-2 4 13 0,0 1-7 0,-2 4-11 0,0 3 4 0,-2 1 10 15,-2 4-11-15,-2 2-16 0,-1 4-5 0,-4 2-2 0,-1 5-14 16,-5 3-14-16,-2 5-5 0,-2 4-3 0,-4 3-6 0,1 6-6 16,-3 1 1-16,1 4 4 0,2 1-2 0,0 1-6 0,2 0 3 0,3-1 4 15,1 0-2-15,3-1-7 0,3-3 4 0,1-1 7 0,1-1-2 0,2-2-2 16,1 0 1-16,1-3 6 0,2-1-6 0,0-1-6 0,1-4-6 0,1 0-2 16,0-3-19-16,2-3-22 0,0-1-13 0,1-4-10 0,1-1-33 15,0-3-40-15,3-2-41 0,0-2-45 0,2-1-42 0,0-4-47 16,2-1-56-16,2-2-64 0,0-3-20 0,4-2-8 0,-1-3 13 0,3 0 19 15,0-5 14-15,3 1 14 0,-1-3 30 0,1 0 35 0,1-1 43 0,0 0 219 16</inkml:trace>
  <inkml:trace contextRef="#ctx0" brushRef="#br0" timeOffset="113679.892">27577 8003 162 0,'12'-11'301'0,"-2"0"17"0,-1 2 14 0,-2 0 8 0,-1 2 10 16,0 0 11-16,-2 1 14 0,-2 1-3 0,1 1-7 0,0 1-55 0,-2 2-64 16,-1 1-55-16,0 0-53 0,0 0-21 0,0 2-12 0,-1 3-21 15,-1 0-24-15,1 2-3 0,0 0 1 0,-2 3-17 0,-1 2-22 0,0 0 8 16,0 2 15-16,-1 2-12 0,-1 0-18 0,0 4-3 0,-1-1 3 15,0 1-30-15,-1 2-42 0,2-1-39 0,-2 1-37 0,1-2-55 0,-1 1-55 16,3-2-58-16,-1-1-61 0,2-2-23 0,0-2-16 0,3-3 2 0,1 0 9 16,0-4-1-16,3-1-4 0,1-3 23 0,1-1 30 0,0-4 44 15,3-1 286-15</inkml:trace>
  <inkml:trace contextRef="#ctx0" brushRef="#br0" timeOffset="113809.5274">28012 7697 0 0,'3'-13'196'0,"-1"1"119"0,0 1-1 0,-1 2-1 0,-1 1 1 16,-1 2-19-16,-1 2-22 0,1 3-21 0,-3 2-22 0,0 2-47 0,-1 2-56 16,-2 2-157-16,0 2-189 0,-1 2-63 0,0 0-25 0,0 2-7 0,2 2 1 15,-1 0-1-15,0 3 1 0,2 0 17 0,0 1 23 0</inkml:trace>
  <inkml:trace contextRef="#ctx0" brushRef="#br0" timeOffset="114130.8466">28288 8119 0 0,'7'-8'259'0,"-3"-2"103"0,-2-1 23 0,0 1 8 0,-2-1-1 15,-2 1 7-15,0 1 12 0,-4 0 0 0,0 3-5 0,-2 0 16 0,-3 3 20 16,-1 0-106-16,-1 3-142 0,-3 1-44 0,0 2-17 0,-2 2-25 0,0 1-28 16,0 2 1-16,1 3 9 0,0 2-12 0,2 1-15 0,0 2 3 15,3 2 9-15,2 0-17 0,2 0-26 0,1 1-2 0,3 0 4 16,3 1-10-16,3-2-18 0,2 0 2 0,4-3 5 0,3 0-7 0,2-2-13 15,3-2 5-15,3-2 10 0,1-3-7 0,4-1-10 0,1-4 8 0,2-1 8 16,2-3-5-16,1-2-13 0,-1-4 8 0,2-1 12 0,-2-4-1 16,0 0-7-16,-2-4 11 0,-2-1 11 0,-2-2 2 0,-2-1-4 15,-2 0 8-15,-3-2 10 0,-1 1 1 0,-5 0 2 0,0 1 3 0,-2 0 2 16,-3 2-4-16,-2 0-5 0,-1 2-2 0,-2 2-2 0,-1 1-25 0,-2 3-34 16,-1 1-37-16,-1 2-34 0,-2 2-70 0,-1 2-82 0,-1 2-109 0,0 3-117 15,-1 2-36-15,0 1-7 0,-1 2-4 0,0 2 1 16,2 0-1-16,1 2 4 0,0-1 19 0,3 1 27 0,1 0 31 0,1 1 34 15</inkml:trace>
  <inkml:trace contextRef="#ctx0" brushRef="#br0" timeOffset="115682.0296">29901 7625 0 0,'-2'1'69'16,"-2"0"226"-16,0 0-2 0,0-1 4 0,-2-1 4 0,1 1-1 15,-2 1-3-15,1 3 2 0,-2 2 1 0,-2 2 3 0,0 2-2 0,-1 3-76 16,-1 2-102-16,0 0-45 0,0 3-30 0,-1 0-3 0,-1 0 3 16,0 1 3-16,0 1 5 0,0 0-1 0,-1-1 1 0,0 2 4 0,1-1 6 15,0 0-2-15,0 3-2 0,0 0-4 0,0 1-2 0,0 1-11 0,1 0-12 16,1 1 1-16,-1 0 7 0,1 0-11 0,0 0-12 0,0-1 3 0,2-2 9 16,1-2-11-16,0 0-13 0,2-5 3 0,0 0 8 15,3-3-7-15,0-2-10 0,2-3 8 0,0 0 11 0,2-5-10 0,2 0-15 16,-2-3 8-16,4-3 14 0,2-2-7 0,2-2-10 0,2-4 5 0,3-3 11 15,2-3-4-15,1-4-11 0,2-3 7 0,2-3 13 0,3-2-11 0,0-2-14 16,-1-1 10-16,2-2 16 0,2 1-9 0,-2-2-15 0,1 1 12 16,2 1 18-16,-2 0 3 0,2 1-6 0,-2 2 13 0,2 1 19 15,-2 1-5-15,-1 4-11 0,-1 2 10 0,-1 2 13 0,-2 4-8 0,-2 2-14 16,-2 2 7-16,-2 4 18 0,0 2-15 0,-4 2-23 0,0 1 2 0,-2 3 8 16,0 3-14-16,-2 2-21 0,0 1 4 0,-2 3 13 0,0 1-8 15,-2 5-14-15,-2 0 7 0,0 5 14 0,-1 0-8 0,-3 4-16 16,-3 2 8-16,-1 1 14 0,-1 2-8 0,-2-1-17 0,-2 2 7 0,0 2 14 15,-3-2-11-15,0 0-22 0,-2 0-4 0,1 0-3 0,-2-2-28 0,1 0-38 16,-1-3-41-16,0 0-41 0,-1-2-65 0,2-1-68 0,-1-4-56 16,2-1-53-16,1-3-23 0,2-1-10 0,1-3 5 0,2-3 10 0,3-2 9 15,4-3 7-15,4-2 25 0,0 0 31 0</inkml:trace>
  <inkml:trace contextRef="#ctx0" brushRef="#br0" timeOffset="116082.8421">30333 7993 163 0,'4'-3'365'0,"0"-1"1"0,-1 0-6 0,-2 1 4 0,1-2 8 16,-2 1-4-16,-2 2-8 0,1 1 4 0,1 1 7 0,-3 0-32 0,3 0-42 15,-4 1-105-15,2 0-125 0,-1 0-47 0,0 1-25 16,1 0 4-16,-1 0 8 0,0 1-7 0,2 0-12 0,1 2 5 0,0 0 13 16,1 1-11-16,2 0-11 0,1 1-7 0,1 0-4 0,2 1-12 0,1 0-15 15,1-1-10-15,2 0-10 0,1 1-4 0,3-2-7 0,-1-2 8 0,4 0 13 16,-1-2-5-16,2 0-11 0,-1-2 11 0,2-2 14 0,0 0 7 0,-1-2 3 15,0 0 7-15,-1-2 8 0,0-2 18 0,-2 0 21 16,0-2 14-16,-3 0 10 0,0-2 1 0,-1-2 2 0,-1 1 18 0,-2-2 23 16,1-1 7-16,-4 0-3 0,1 1 21 0,-3-1 22 0,-1 1 16 0,-2-1 11 15,-2 3 14-15,-1 0 14 0,0-1-5 0,-2 4-9 0,0-1-3 0,-2 1 0 16,0 2-18-16,-1 1-23 0,0 1-13 0,-1 1-7 0,-1 1-17 0,0 2-20 16,-2 1-13-16,-1 2-10 0,-1 2-19 0,-2 3-17 0,-1 3-2 0,-1 2 4 15,-2 1-7-15,-1 3-9 0,1 2 5 0,-1 2 5 0,0 3 4 16,2-1-2-16,-1 3 3 0,2 0 0 0,2 2 0 0,0-1 0 0,3 1 0 15,2-1 0-15,2 2-6 0,2-2-11 0,2 0 5 0,3-2 8 16,1-1-10-16,3-2-16 0,2-1-6 0,2-2-3 0,2-3-34 0,3 0-44 16,1-4-44-16,2 0-46 0,2-3-63 0,1-2-67 0,2-1-64 0,2-3-58 15,2-2-19-15,2-2-10 0,0-2 8 0,4-2 11 0,-1-1 7 0,2-2 6 16,-1-2 33-16,2-1 39 0,-1-3 48 0,-2 1 297 0</inkml:trace>
  <inkml:trace contextRef="#ctx0" brushRef="#br0" timeOffset="116533.2424">31113 7890 18 0,'2'-7'399'0,"-1"1"21"0,-1 0 13 0,-1 1-4 0,-1 1-9 16,1 1 6-16,0 0 9 0,-1 1-6 0,1 1-9 0,1 1 5 0,-3 0 8 16,-1 1-128-16,0 1-172 0,-1 2-64 0,0 1-36 0,-1 1-24 15,0 1-25-15,-1 1 11 0,0 2 19 0,2 1-10 0,0 0-20 16,1 2 10-16,1 0 19 0,0 3-10 0,1-1-19 0,0 3 10 0,2 0 16 16,0 1-8-16,2 2-14 0,-1-1 7 0,0 3 17 0,2-1-7 0,0 0-22 15,-1 0 11-15,2-2 18 0,2 1-10 0,-1-2-16 0,2-2 8 0,1-2 15 16,0 0-9-16,1-3-18 0,0-3 3 0,3 1 12 0,0-3-19 0,3-2-32 15,1 0-12-15,1-3-8 0,2-2-20 0,1-1-20 0,1-1-9 0,2-3-3 16,0-1-15-16,1-3-17 0,1 0 2 0,-1-3 9 0,1-1-4 16,-1-2-11-16,-1-2 16 0,0 1 28 0,-2-2 17 0,0-2 17 0,-2 1 21 15,0-1 21-15,-2 1 21 0,-1-2 20 0,-1 2 22 0,-2 0 27 16,-1 1 15-16,-3 0 12 0,1 2 22 0,-4 1 26 0,1 0 17 0,-3 2 11 0,0 1 11 16,-1 1 8-16,-2 2 10 0,-1 1 6 0,0 1 0 0,0 2-3 15,0 1-11-15,-1 0-8 0,1 2-13 0,-2-1-10 0,2 3-18 0,0 0-19 16,0 0-19-16,0 0-20 0,0 0-10 0,0 0-5 0,0 0-17 0,0 0-21 15,0 0-6-15,0 0 0 0,0 0-6 0,0 0-9 0,2 3 3 0,-2 0 4 16,0 1-2-16,0 2-5 0,-2 0 3 0,0 2 6 0,-2 1 3 0,0 0 3 16,-2 2 0-16,0 1 0 0,-4 1 1 0,1 0-1 0,-3 1 0 0,0 0 0 15,-1 2-4-15,-2-2-4 0,-1 2 4 0,1-1 7 0,-1 1 0 0,0-2-6 16,0 2-2-16,2-2 1 0,-1 1-1 0,2-1 4 0,-1-1-2 16,2-1 1-16,2 0 5 0,0 0 9 0,1-1-1 0,1 0-4 0,1-2-2 15,2 1-5-15,0-2-17 0,2 1-20 0,0-2-25 0,2-1-23 16,0 0-55-16,1-1-59 0,0-5-98 0,1 5-108 0,-1-5-53 0,0 0-32 0,0 0-7 15,5 0 4-15,1-3-1 0,0-2-1 0,1 1 18 0,0-4 21 16,1 0 23-16,0 0 20 0</inkml:trace>
  <inkml:trace contextRef="#ctx0" brushRef="#br0" timeOffset="116910.8302">31504 7753 117 0,'0'-6'322'0,"0"0"17"15,0 1 11-15,1 1 4 0,1 0-2 0,-2 0 2 0,1 2 3 16,-1 2 0-16,0 0-3 0,0 0-36 0,0 0-51 0,3 2-63 0,-1 2-67 16,1 2-29-16,0 0-14 0,-1 2-13 0,2 3-10 0,0 2 2 15,0 2 8-15,2 0 0 0,-2 3-4 0,0 2 2 0,0 0 7 16,0 2-7-16,0 0-10 0,-2 2-9 0,1 0-7 0,0 2-13 0,1 0-14 16,-2 0-4-16,1 1-1 0,1-2-7 0,0 1-10 0,0 0 1 0,0-2 2 15,1-2-5-15,2-1-8 0,-2-1-2 0,2-2 1 16,1-2-26-16,-1-2-33 0,1-1-44 0,0-1-44 0,0-2-55 0,1-2-58 15,-1-2-42-15,1-1-39 0,1-2-39 0,0-3-39 0,0-4-7 0,0-1-1 16,1-3 2-16,1-2 3 0,0-3 23 0,0-3 29 0,1-2 44 16,1-2 92-16</inkml:trace>
  <inkml:trace contextRef="#ctx0" brushRef="#br0" timeOffset="117065.6538">32092 7826 253 0,'5'-7'345'0,"-1"0"2"15,2 2-1-15,-2 2-1 0,-2 0 2 0,0 1-2 0,-2 2 0 16,0 0 1-16,-2 3 1 0,0 1-50 0,-2 1-66 0,0 2-90 0,-3 0-98 15,0 3-29-15,-1-1-8 0,-1 3-6 0,-2 2-3 0,-1 0-8 16,-1 2-8-16,-2 0-28 0,2 2-32 0,-2 0-49 0,2 3-52 16,0-2-40-16,2 1-35 0,2 0-38 0,1-1-37 0,2-1-13 0,4-1-4 15,3-2 1-15,2-2 2 0,3-1 8 0,4-2 11 0,3-2 25 16,4 0 108-16</inkml:trace>
  <inkml:trace contextRef="#ctx0" brushRef="#br0" timeOffset="117333.8955">32688 7770 18 0,'3'-14'406'0,"-2"-1"16"0,-2 2-1 0,-2 1 5 0,0 0 2 16,1 2-1-16,-4 2-1 0,1 2-4 0,-2 2-4 0,1 3 2 0,-4 2 5 15,0 3-118-15,-2 1-149 0,0 3-79 0,-2 2-58 0,0 3-9 16,-1 1 0-16,2 3 2 0,-2 1-4 0,2 4 8 0,1-1 8 0,1 5 4 16,2-1 3-16,1 2 9 0,1 1 12 0,2 2 4 0,1 0 5 15,2 2 11-15,1 1 8 0,1-1 4 0,1 1 1 0,1-2 3 0,-1 0 3 16,2 0-3-16,-2-2-3 0,0-1-3 0,-1-2-5 0,2-1-5 0,-2-2-13 15,-2-1-5-15,1-2-8 0,0-2-6 0,-2-1-8 0,-1-3-7 16,0-1-6-16,-3-1-9 0,1-1-13 0,-4-2-29 0,0-2-39 16,-4-1-71-16,-2-1-83 0,-2-3-94 0,-2-1-97 0,-2-2-60 0,0-1-49 15,-1-3-16-15,2-2-4 0,-2-3-1 0,3-1-1 0,0-3 7 0,4-1 5 16,0-1 28-16,4-2 34 0,3 0 72 0,2 0 384 0</inkml:trace>
  <inkml:trace contextRef="#ctx0" brushRef="#br0" timeOffset="119569.6121">20816 9012 0 0,'-8'-4'148'0,"0"0"100"0,1-2-4 0,1 0 14 16,0 0 20-16,2 0 4 0,0 0 0 0,2 1 7 0,-1 0 10 16,0 1-34-16,2 0-46 0,0 0-43 0,-1 0-40 0,2 0-28 0,-1 0-22 15,0-1 1-15,-1 0 4 0,2 1-1 0,0-1-6 0,0 0-1 0,0 0-1 16,2 2 1-16,-1-2-4 0,0 1-5 0,2 1-14 0,1 0 1 16,0 0 5-16,3 0-7 0,2 1-11 0,3-1 7 0,3 1 13 0,3 0-7 15,4-1-10-15,2 2 8 0,4 0 17 0,2 1 1 0,4 1-11 16,2 1 13-16,4 1 22 0,2-1-5 0,4 2-9 0,0-1 6 0,5 2 12 15,2 0-18-15,2 0-24 0,2 0-2 0,1 1 4 0,0-2-17 16,1 2-26-16,0 0-13 0,-3-1-15 0,0 0-49 0,-3 0-61 0,-1 0-104 16,-1-1-116-16,-3 1-68 0,-3-1-53 0,-1-1-13 0,-4 0 2 15,-3-1-3-15,-3-2-3 0,-4-1 3 0,-2-1 5 0,-4-2 11 0,-4-1 13 16,-2-2 40-16,-2 0 321 0</inkml:trace>
  <inkml:trace contextRef="#ctx0" brushRef="#br0" timeOffset="120136.851">25861 8844 0 0,'-18'-10'132'16,"0"1"48"-16,2 0 0 0,0 2 1 0,3 0 1 0,0 2 1 0,2 0-2 15,2 3 2-15,-1 0 2 0,4 0-50 0,0 1-66 0,2 1-41 16,2 1-34-16,2-1 8 0,-2 2 20 0,2-2 5 0,-1 2 2 15,1 0 19-15,1 1 24 0,2 0 12 0,0 0 10 0,1 0 16 0,1 2 16 16,3 0 7-16,1 0 5 0,3 0 20 0,2 1 26 0,3 0 7 0,2 0-1 16,2 0-4-16,4 0 0 0,2 1-10 0,1 0-13 0,4-1-16 0,1 0-13 15,5 0-11-15,0 0-5 0,2 0-16 0,4-1-21 16,2 0-3-16,3-2 2 0,3 1-22 0,4-1-28 0,3 1-1 0,3 0 7 0,5-2-17 16,2 2-22-16,2-1-4 0,2 1 1 0,2-1-59 0,0 1-76 15,-2 1-106-15,2-2-113 0,-2 2-45 0,-1-1-23 0,-1-1 1 0,-2 1 7 16,-2-2-5-16,-3 1-5 0,-3-3 7 0,-2 0 9 0,-5 0 7 15,-3-1 4-15</inkml:trace>
  <inkml:trace contextRef="#ctx0" brushRef="#br0" timeOffset="120653.9059">30256 9090 0 0,'3'-5'96'15,"-1"0"195"-15,2 1 0 0,2-2 4 0,-1 1 5 0,0 0 0 16,1 0-6-16,0 3 6 0,2-1 5 0,2 3 7 0,0 2 9 16,4-1-84-16,-1 1-113 0,3 1-37 0,0 0-13 0,1 1-1 0,3-1 4 15,0 2 13-15,3 0 16 0,1 1 10 0,3 0 10 0,1 1 4 0,1 0 8 16,3 1-9-16,3-1-16 0,-1 1-1 0,4 1 2 0,-1-1-15 0,3 2-21 16,0-2-1-16,1 2 2 0,2-1-22 0,1 1-28 0,0-1-7 0,0 1 2 15,0 1-25-15,0-2-37 0,-1 1-26 0,1 0-28 0,-3-1-59 16,0 0-74-16,1-1-83 0,-2 0-88 0,-2 1-31 0,1-3-19 0,-2 0 4 15,1 0 8-15,-4 0-4 0,0-1-6 0,-2-1 15 0,-3 1 23 0,-1-1 31 16,-3 1 75-16</inkml:trace>
  <inkml:trace contextRef="#ctx0" brushRef="#br0" timeOffset="122989.7053">21260 9553 30 0,'-3'-3'229'0,"1"-3"-4"0,-1 3-13 0,0 0 7 15,1 0 10-15,-2 0-4 0,1 0-10 0,2 1 11 0,-1 1 22 16,0-2-58-16,0 2-82 0,1 0-21 0,0-2-3 0,-1 1-18 0,1 0-18 16,0-1 12-16,-1 1 23 0,2 2-7 0,-1-3-14 0,1 3 11 0,0-2 16 15,0 0-14-15,0 2-24 0,0 0 0 0,0-3 4 0,0 3-13 16,0 0-19-16,0-2-1 0,0 2 8 0,0 0-10 0,-1-1-14 16,1 1 0-16,0 0 6 0,-2-2-5 0,2 2-8 0,0 0 2 0,0 0 10 15,0 0-4-15,0 0-4 0,0 0 9 0,0 0 17 0,0 4 5 0,2 0 4 16,-1-1 5-16,0 2 7 0,2 1 5 0,0 0 4 0,-1 4-1 0,1-3 2 15,0 4 5-15,1 1 4 0,0 0 0 0,1 0-3 0,0 3-3 16,2 0-2-16,1 0-11 0,0 1-16 0,0 1 5 0,1 1 9 16,1-2-6-16,-1 2-7 0,2-1 10 0,-1 1 18 0,1 0-8 0,0 0-14 15,-1 1 11-15,2-1 17 0,-1 2-6 0,1-2-12 0,-1 1 11 0,-1 2 17 16,0-1-4-16,-1-1-13 0,0 2 4 0,-1-1 10 0,-1 1-13 0,0 0-19 16,-2-2 4-16,0 1 10 0,1-1-11 0,-2 1-22 0,0-2 5 15,-2 0 9-15,2 0-12 0,-1-2-18 0,1 1 2 0,-1-1 7 16,1 1-9-16,0-1-15 0,0 1 4 0,0-2 11 0,1 3-7 0,0-3-11 15,1 0 4-15,-1 1 11 0,2-1-4 0,-1 0-11 0,1-1 7 0,0 1 10 16,-1-2-7-16,1-1-11 0,-2-1 4 0,2-1 7 0,-2 1-5 0,1-2-13 16,-1-2 7-16,-1 1 8 0,1-4-4 0,-1 1-12 15,2-2 6-15,-2-2 8 0,1 1-10 0,-1-2-17 0,1-2-19 0,1 1-19 16,-1-4-42-16,0 2-46 0,-1-3-59 0,2 0-63 0,-2-3-78 0,0 0-78 16,0-1-21-16,-2-5 0 0,1 0-5 0,0-2-2 0,-1-1 7 0,0 0 12 15,-2-1 21-15,-2-1 25 0,1 1 41 0,0-2 212 16</inkml:trace>
  <inkml:trace contextRef="#ctx0" brushRef="#br0" timeOffset="123623.6652">21915 9562 0 0,'-2'-6'58'0,"1"0"118"0,0 1 2 0,-1 1 2 0,1-1 2 16,0 1 1-16,-1 2 3 0,1-1 16 0,0 2 20 0,-1-3-46 0,2 4-64 15,0-2-16-15,-1 0-1 0,1 2-10 0,-1-1-8 0,1 1 5 16,0 0 8-16,0 0-3 0,-3 0-9 0,3 0-1 0,0 0 4 16,-3 0-15-16,1 1-20 0,-2 1 5 0,0 0 11 0,0 2-13 0,0-3-22 15,-3 4 3-15,0-1 15 0,-1 2-9 0,0 0-13 0,-1 0 8 0,-3 2 16 16,0 1 4-16,-1 0 0 0,-3 3 10 0,0 0 14 0,-3 3 9 0,-2 1 6 16,-2 1 8-16,-1 2 5 0,-4 4 8 0,-1-1 8 0,-3 2 4 15,-3 2 0-15,-1 4 9 0,-1 0 9 0,-2 0-8 0,-1 4-14 16,0 1-4-16,0 1 5 0,0 1-15 0,1 1-21 0,2 1 0 0,1 0 5 15,1-2-13-15,2 1-19 0,2-1-1 0,2-1 5 0,1 0-16 0,4-1-19 16,1-2 1-16,2 0 10 0,4-5-13 0,1 1-15 0,2-4 2 16,2-2 8-16,2-2-7 0,0-5-13 0,4 1 2 0,0-5 11 0,1 0-10 15,2-3-13-15,1-2 2 0,0 1 8 0,1-4-19 0,1 1-22 16,0-2-7-16,0 0-1 0,0-3-29 0,0 3-40 0,0-3-53 0,0 0-55 16,0 0-70-16,0 0-73 0,0 0-44 0,-3-5-36 0,1 1-11 0,-1-1-7 15,0-1 14-15,1-1 17 0,-1-2 10 0,-1 1 5 0,0-2 28 16,0 1 35-16</inkml:trace>
  <inkml:trace contextRef="#ctx0" brushRef="#br0" timeOffset="126127.15">22799 9808 0 0,'2'-8'162'0,"1"-1"40"0,0 2 20 16,-2-1-7-16,0-1-13 0,1 2 8 0,-1 1 15 0,0-2-7 0,1 1-13 16,-2 1-41-16,1-2-50 0,-1 2-47 0,0-1-44 0,0 1 11 15,0-2 28-15,-1 1-13 0,1-2-25 0,-2 3 18 0,1-3 30 16,1 1-7-16,-1 1-19 0,-1 1 14 0,1-2 24 0,0 2-10 0,-2 2-22 15,0-2 4-15,1 1 11 0,-1 4-16 0,-2-2-24 0,-2 1 5 0,-1 2 10 16,-1 3-11-16,-5-1-17 0,0 4 2 0,-2 0 10 0,-4 3-10 0,0 0-14 16,-3 4 4-16,2 1 6 0,-2 1-3 0,0 0-11 0,3 1 8 0,0 1 11 15,3 1-8-15,2-2-8 0,3-1 4 0,3 2 7 16,2-1-6-16,3-1-8 0,3 0 8 0,4 0 11 0,2 0-4 0,2 0-4 16,3 0 6-16,4 0 8 0,0 0-4 0,4 0-7 0,-1 0 5 0,3 0 5 15,1 0-2-15,-1-1-10 0,2-1 4 0,-2 1 4 0,1-2-6 16,-2-2-9-16,-1 1 3 0,-2-1 3 0,0-1-3 0,-2 0-6 0,-1-1 1 15,-4-2 5-15,1 1-1 0,-4-1-7 0,0-1 4 0,-4 1 4 16,0-2-2-16,-2 1-4 0,-3-2 2 0,-1 1 2 0,-3-1-2 0,-2 2-5 16,-3-2 3-16,-1 1 4 0,-2 1-1 0,-2-2-3 0,-1 0 2 0,0 0 4 15,-2 0-5-15,1-2-2 0,-1 1-1 0,1-1 2 0,1-1-3 16,0 0-4-16,1-1-1 0,1-1 2 0,1 1-7 0,2-1-14 16,1-1-6-16,3 0-5 0,1-1-25 0,2 1-31 0,2 0-14 0,4-3-6 15,3 0-44-15,1 0-56 0,4 0-40 0,1 0-35 0,5 0-11 0,0-3-5 16,2 0 8-16,2 1 9 0,0-1 6 0,0 2 5 0,0-4 25 0,1 4 39 15</inkml:trace>
  <inkml:trace contextRef="#ctx0" brushRef="#br0" timeOffset="126410.9321">22752 9488 235 0,'-3'-10'284'15,"1"-2"2"-15,0 1-4 0,1 2 5 0,1 1 5 0,1 2-2 0,-1 2-4 16,2 3 5-16,-2 1 9 0,2 3-75 0,2 0-99 0,0 4-30 16,0 2-7-16,2 3-11 0,-1 2-11 0,0 3 2 0,1 3 6 15,-1 6 2-15,-1 1-1 0,-1 4 2 0,-2 4 0 0,-2 2-4 0,-3 4-5 16,-2 2-8-16,-3 4-4 0,-4 2-9 0,-2 1-4 0,-4 2-17 0,-2 2-18 16,-3 0-2-16,-1 0 2 0,-2 2-6 0,-1-2-7 0,0 0 5 0,0 0 11 15,0-3-10-15,1 0-17 0,2-5-24 0,1-1-24 16,1-1-56-16,2-5-61 0,4-3-70 0,1-3-76 0,4-6-26 0,4-2-11 15,4-4-3-15,2-6 1 0,6-3-4 0,4-4-6 0,6-5 8 0,2-3 13 16,5-6 25-16,4-2 175 0</inkml:trace>
  <inkml:trace contextRef="#ctx0" brushRef="#br0" timeOffset="128078.1156">25800 9505 0 0,'1'-3'30'16,"1"0"123"-16,-1 0 13 0,0 0-2 0,1 1-10 0,-1-1 8 0,-1 3 6 15,1-2 0-15,1 1-4 0,-2 1-20 0,1-3-24 0,0 2 0 0,-1 1 7 16,0-2-10-16,2-1-15 0,-2 3 0 0,1-2 6 0,-1 0-4 0,0 2-7 15,1-3 11-15,-1 3 18 0,0-2-7 0,0 2-17 0,0 0 0 16,0 0 10-16,0 0-14 0,0-3-19 0,0 3-4 0,0 0 3 16,0 0-13-16,0 0-17 0,0 0-8 0,0 0-2 0,0 0-8 0,0 0-11 15,0 0-2-15,0 0-7 0,0 0-1 0,2 2-4 0,-2 0-2 0,1 2-2 16,0-1 5-16,1 2 9 0,0 1 2 0,1 2 1 0,0 1 12 0,-1 2 15 16,1 1 1-16,1 1 1 0,0 2 10 0,0 2 12 15,1 1 1-15,-1 1-4 0,2 1 5 0,-1 2 8 0,0-1-5 0,2 2-16 16,0 1 5-16,-1 0 6 0,2 0-16 0,0 0-22 0,3 0 2 0,0 0 8 15,1 0-14-15,0 0-24 0,1 0 4 0,0 0 13 0,2 0-11 0,-2-3-18 16,2 0 7-16,0-3 13 0,-1 0-22 0,0 0-29 0,0-5-40 16,-2 1-40-16,0-2-66 0,-1-2-72 0,-2-1-58 0,-1-1-55 15,0-2-22-15,-1 0-12 0,-2-2 3 0,1-2 9 0,-6-2-6 0,0 0-6 16,0 0 17-16,0 0 20 0,-2-6 43 0,-2 0 307 0</inkml:trace>
  <inkml:trace contextRef="#ctx0" brushRef="#br0" timeOffset="128594.924">26696 9506 93 0,'-4'-2'235'0,"0"0"-5"16,0-1-13-16,-1 2 11 0,-1 0 15 0,1 2 5 0,-2 1-2 16,1 2 12-16,-2 2 13 0,0 2-62 0,0 3-91 0,-2-1-19 0,2 2 3 15,-1 3-9-15,0-1-9 0,1 4 14 0,-2-2 23 0,2 4 2 0,-1 1-6 16,0 0 6-16,-2 3 6 0,0 1 5 0,-1 2 2 0,-1 2 1 16,-3 2-4-16,0 1 1 0,-3 2 2 0,-1 2-8 0,-2 2-13 0,-2 1-2 15,-2 0 1-15,0 1-14 0,-1 1-16 0,-2-1-1 0,1 1 5 16,-2-1-14-16,1-1-25 0,0 2 2 0,-1-2 6 0,2 0-13 0,2-3-22 15,-1 0 5-15,0 0 12 0,3-2-9 0,0-2-18 0,3-1 5 16,1-2 7-16,1-1-8 0,3-2-17 0,2-4 1 0,2-1 9 0,1-1-14 16,3-4-20-16,1-1-8 0,2-3-2 0,1-1-26 0,1-2-35 15,2-3-24-15,0 0-24 0,1 0-42 0,1-3-51 0,2 0-81 0,1 0-93 16,1-2-35-16,2-2-19 0,2-1 6 0,0 1 14 0,3-4 10 0,3 1 7 16,0-2 25-16,1-3 25 0,1 0 28 0,2 0 40 0</inkml:trace>
  <inkml:trace contextRef="#ctx0" brushRef="#br0" timeOffset="129796.1607">27499 9829 0 0,'0'-3'70'0,"1"1"115"0,-1-1 10 0,0 2-5 0,0 1-7 16,0-5-6-16,0 4-4 0,0-2 2 0,0 0 8 0,0 3-24 15,-1-2-31-15,1-1-34 0,0 2-31 0,0-2-3 0,0 3 6 16,-2-3-18-16,2 3-24 0,0-3 14 0,0 3 20 0,0-3-8 0,0 3-22 15,-1-2 16-15,1 2 22 0,0-3-17 0,0 3-29 0,-1-1 8 0,-1-1 22 16,0 1-16-16,-1-1-28 0,0 1 11 0,-1 1 25 0,-1-2-14 16,0 1-23-16,-3-1 7 0,-2 2 18 0,0 0-15 0,-2 0-24 15,-3 3 12-15,-1-1 24 0,-1 1-2 0,-1 0-8 0,0 3 13 0,0-2 19 16,0 2-2-16,0 0-10 0,1 2 11 0,1-1 15 0,1 4-4 0,2-2-10 16,1 1 7-16,3 2 13 0,1 0-11 0,1 2-14 0,4 1-7 0,2-2 2 15,4 4-6-15,2-2-10 0,2 1-4 0,3 1 2 0,2 1-6 16,3-2-9-16,1 1 0 0,3-2 3 0,-1 1-4 0,2-2-5 15,2-1 1-15,-1 1 4 0,0-2-1 0,2-2-1 0,-2 1-1 0,2-1-1 16,-2-2-2-16,-1 1-1 0,0 0 1 0,-1-2 2 0,-3 2-1 0,0-1-1 16,-3-1-1-16,-1 2 4 0,-2-1-1 0,-2-1-1 0,-2 2 0 15,0-1 0-15,-4-1 6 0,1 2 6 0,-3-1 8 0,-1-2 7 0,-2 1 15 16,-1 2 15-16,-3-1 3 0,-1-2 0 0,-1 1 9 0,-2 1 10 16,-1-1-2-16,-2 1-5 0,-1-2 4 0,-1 0 7 0,0 0-7 0,-1-3-13 15,-2 0-3-15,2 0 2 0,-2-2-20 0,-1-1-24 0,1-1-8 0,-1-2-1 16,2 0-31-16,-2-2-46 0,1-1-43 0,2-1-42 0,-1-2-46 15,2-2-49-15,2 1-56 0,2-4-61 0,1-1-23 0,3-1-16 16,1-4 5-16,3 1 8 0,3-2 4 0,1-2 1 0,3 2 26 0,-1-1 30 16</inkml:trace>
  <inkml:trace contextRef="#ctx0" brushRef="#br0" timeOffset="130030.0464">27797 9706 0 0,'2'-9'219'0,"-4"-2"163"0,1 1 19 0,-2-2 19 0,-1 0 19 0,-1 1 1 16,1 4-5-16,-1-1 6 0,1 2 9 0,-2 2-6 0,2 2-8 15,-1 1-86-15,1 2-112 0,-1 2-70 0,-2 3-57 0,-1 5-22 0,0 1-11 16,-1 1-21-16,-2 5-24 0,-1 3 1 0,0 2 11 0,-3 4-7 16,-1 1-13-16,-1 4 7 0,-2 1 11 0,-1 4-11 0,-2 1-20 0,-2 4-3 15,-3 0 3-15,-2 1-14 0,-2 4-20 0,-1-2-11 0,-1 1-8 16,-2 2-35-16,2 2-43 0,-1-2-50 0,1 1-53 0,2-2-68 0,2-1-71 15,2-1-50-15,3-3-41 0,3-4-14 0,5-2-11 0,3-6 9 0,3-2 12 16,5-4 12-16,5-4 12 0,4-2 33 0,4-6 37 0</inkml:trace>
  <inkml:trace contextRef="#ctx0" brushRef="#br0" timeOffset="137904.5475">30244 9796 0 0,'11'0'123'0,"2"0"22"0,2 0 4 15,2 0 2-15,3 0 2 0,1 0 2 0,2-2 4 0,2 2-29 16,2-1-38-16,1-1-20 0,0 1-15 0,1 1-8 0,2-2-4 15,-2 1-1-15,2 1-4 0,-2-2 4 0,1 2 1 0,-1 0 4 0,-1 0 4 16,-1 0-4-16,-2 0-4 0,-2 2 0 0,-2-1 3 0,-1 1-4 16,-4-2-7-16,-1 1 2 0,-3 2 3 0,-3-1-4 0,0 1-10 15,-2 0 2-15,-2 1 3 0,-1 1-6 0,-1-1-9 0,-2 2 9 16,-2 2 11-16,0 1 1 0,-3 0-5 0,-3 1 10 0,-1 2 14 16,-3 3-1-16,-2 2-6 0,-3 1 8 0,-4 1 10 0,-1 2-3 0,-5 2-8 15,0 1 5-15,-5 1 9 0,-1 2-6 0,-3-1-13 0,-1 1 5 0,-1 0 16 16,-3 0-14-16,-1 0-20 0,-1 1 5 0,0-2 9 15,-2 1-3-15,0 0-10 0,1-2 7 0,0-1 9 0,3 0-6 0,2-1-12 16,2-1 6-16,4-2 10 0,4-2-11 0,2 0-19 16,6-2 11-16,6-2 18 0,3-1-6 0,4-1-12 0,6 0 8 0,4 0 14 15,5-1-7-15,2 1-13 0,5-2 2 0,4-1 8 16,3 2-7-16,2-2-13 0,3-2 2 0,2 1 9 0,2-2-9 0,2-2-13 16,1-1 1-16,2 0 4 0,0-1-5 0,0-2-11 0,0 0-15 0,-2-3-15 15,0 0-35-15,-1 1-38 0,-2-2-35 0,-3 1-33 16,-2 0-45-16,-2-2-48 0,-2 4-45 0,-2-4-44 0,-2 4-20 0,-2-4-16 15,-2 4-2-15,-2-4-2 0,-2 4 13 0,0-4 20 0,-2 2 29 16,-2-1 35-16</inkml:trace>
  <inkml:trace contextRef="#ctx0" brushRef="#br0" timeOffset="138120.9443">30311 10295 225 0,'-2'-3'273'0,"2"-3"-5"0,2 0-7 16,2-1 3-16,2 1 12 0,2 0-3 0,3 1-7 0,2 1 4 0,2 2 9 15,1-1-75-15,4 2-102 0,0-1-41 0,3 1-17 16,1-2-19-16,1 3-16 0,3-2 5 0,1 1 11 0,3 1-8 0,2 0-17 16,2 0-38-16,1 1-44 0,3 1-76 0,0 1-89 0,1 0-25 15,-2-2-4-15,0 4-4 0,-3-2-5 0,-2 0 1 0,-3 1 2 16,-2-1-1-16,-3 2-2 0,-2-2 3 0,-3 0 180 0</inkml:trace>
  <inkml:trace contextRef="#ctx0" brushRef="#br0" timeOffset="139218.8676">31377 9965 33 0,'0'0'90'16,"0"0"-14"-16,0 0-16 0,0 0 9 0,0 0 18 16,0 0-19-16,0 0-31 0,0 0-16 0,0 0-15 0,0 0-4 0,0 0-1 15,0 0-2-15,0 2-1 0,0-2 1 0,0 0 1 0,0 0 1 0,0 3 1 16,2-2-4-16,-2-1-4 0,1 3-10 0,-1-3-17 16,0 0-23-16,0 0-25 0,3 2-9 0,-3-2-3 0,0 0 2 0,0 0 10 15</inkml:trace>
  <inkml:trace contextRef="#ctx0" brushRef="#br0" timeOffset="140206.7594">31775 10018 103 0,'4'-2'129'0,"0"1"0"0,0-2 3 0,-2 1 2 16,2-1 5-16,-1 2-16 0,0-2-22 0,1 0-28 0,-2 1-28 15,2-1-7-15,-1 2-4 0,0-2 2 0,-1 0 0 0,1 0 0 0,0 0-1 16,-1 1 1-16,0-1 0 0,-2 2-3 0,0-2-5 0,0 3-2 0,-2-3-4 16,1 1 1-16,-3-1-1 0,0 2-2 0,-1-1-5 0,-3-1-3 15,0 2-3-15,-3-1 0 0,-1 1 0 0,-1-2 1 0,-2 3 2 16,-1-2 8-16,1 1 4 0,-1 1 12 0,2 0 12 0,0 0 0 0,1 0-5 16,2 1 7-16,1 1 7 0,2-1 0 0,2 2-2 0,2 0 8 15,3 2 12-15,2 1-1 0,3 1-5 0,3 4-2 0,2-1-1 16,5 4-15-16,2 2-16 0,2 2-1 0,4 2 10 0,2 2-10 0,0 1-14 15,1-1 2-15,2 2 10 0,-1 0-13 0,1 0-13 0,-2 0-3 16,1 0 6-16,-2-1-7 0,0-1-8 0,-3 1 6 0,-1-2 9 16,-3 0-3-16,-1-2-11 0,-1 1 7 0,-3-2 7 0,-1-2-3 0,-3-2-8 15,-2 1 8-15,0-3 8 0,-2-3 8 0,-3 1 10 0,-1-2 16 0,-3-4 19 16,-1 1 5-16,-1-2 2 0,-3-2 10 0,-3-1 13 16,-1 0 14-16,-1-1 11 0,-3-4 7 0,0 1 7 0,-1-2 10 0,-1-2 10 15,1 1-5-15,0-4-10 0,-1 1-10 0,2-2-8 0,0 0-8 0,2 0-7 16,-1-2-6-16,3 2-7 0,0 0-17 0,3 2-17 0,1-1-4 15,2 1-4-15,1 1-17 0,2 1-23 0,3 1-19 0,2 1-16 16,2 0-35-16,2 0-36 0,4 1-44 0,0 1-41 0,5 1-46 0,1-3-43 16,3 3-39-16,2 0-37 0,0 0-43 0,1 0-41 0,0 1-8 15,0-1 0-15,-2 2 13 0,0 1 17 0,-2 0 27 0,0-2 30 16,-2 2 41-16,-2 0 76 0</inkml:trace>
  <inkml:trace contextRef="#ctx0" brushRef="#br0" timeOffset="140474.2383">32143 9814 0 0,'6'-6'255'16,"1"0"25"-16,0 0 8 0,-2 1-3 0,0 2-6 0,-1-1 5 0,0 4 5 15,-1-2-2-15,0 4-5 0,-2-1-21 0,-1 4-21 0,0-1-80 16,-1 4-95-16,-2 1-20 0,-1 1 3 0,-1 2-8 0,-3 3-7 15,-2 2 15-15,0 1 21 0,-4 3 6 0,0 1-1 0,-4 4 5 0,0-1 7 16,-2 4-5-16,-3 1-6 0,0 3-6 0,-2 0-5 0,0 0-8 16,-2 1-10-16,0 2-2 0,-1 2-1 0,2-1-34 0,-1 2-45 15,2 2-66-15,1-2-75 0,1 0-78 0,3 1-79 0,3-2-25 0,1-1-8 16,1-1-2-16,3-1 1 0,3-5-1 0,2 0-1 0,3-5 4 0,1-1 1 16,2-3 25-16,1-1 178 0</inkml:trace>
  <inkml:trace contextRef="#ctx0" brushRef="#br0" timeOffset="165087.5869">18119 8992 0 0,'-4'-3'72'15,"-2"0"97"-15,1-2-1 0,0 1 0 0,-2 1 0 0,-1 0 2 16,0 2-1-16,-1 1 1 0,-2 1 2 0,-1 2-52 0,-1-1-66 16,-1 2-27-16,0-1-15 0,-2 2-1 0,-2 0 4 0,2 0 12 0,-1-1 18 15,-2 1 3-15,2 0 1 0,0 0 8 0,-1-2 9 16,2 2 0-16,-1-1-3 0,1-1 5 0,1 1 5 0,-1 0-4 0,2-2-3 16,-1 0 2-16,0 2 4 0,1-2-20 0,-1 1-22 0,-1-1-1 15,1 1 7-15,-1 0-14 0,-1 0-16 0,-2-1 3 0,1 0 11 16,-4 1-13-16,1 0-16 0,-3 0 8 0,-1-1 13 0,-3 2-11 15,-3-2-17-15,-2 1 8 0,-5-1 19 0,0 0-10 0,-4 1-14 16,0-1 7-16,-2 1 16 0,1-1-8 0,0-1-17 0,2 0 9 16,4-1 13-16,2 0-20 0,4 0-32 0,5 0-29 0,2-1-28 15,5-1-55-15,4-1-71 0,3 0-12 0,4-1 3 0,2 1-6 0,3-2-9 16,2 0 4-16,2-1 10 0,2 0-2 0,1-1-8 16</inkml:trace>
  <inkml:trace contextRef="#ctx0" brushRef="#br0" timeOffset="165338.193">17113 8848 4 0,'-21'-3'206'16,"-2"1"13"-16,2-2 19 0,-2 2-1 0,1 2-6 0,-1 1 12 0,-1 3 18 15,1 2 3-15,-1 2-1 0,0 3-44 0,0 3-60 0,0 2-42 16,0 2-41-16,2 2-7 0,-1 3 0 0,2 2-19 0,1 2-29 15,2 1 6-15,4 2 15 0,2 2-15 0,4 1-26 0,4 0 1 0,4 0 10 16,6 0-12-16,5-1-20 0,6-1 7 0,9-2 11 16,4-3-2-16,8 0-8 0,6-5-38 0,8 0-44 0,6-6-70 0,8-2-79 15,3-3-18-15,4-4 2 0,3-4-7 0,0-3-10 16,-1-5 6-16,-4-5 9 0,-5-3-7 0,-6-4-13 0,-5-2 7 0,-7-6 235 16</inkml:trace>
  <inkml:trace contextRef="#ctx0" brushRef="#br0" timeOffset="167290.1888">14017 9016 0 0,'-8'9'63'0,"0"0"205"0,0-5 13 0,2 1-5 0,-1-2-9 16,2-1 4-16,-1-1 10 0,4 2-5 0,-1 1-11 0,2 2 5 15,1 3 9-15,0 0-99 0,1 2-129 0,2 1-31 0,-1 0-1 16,2 1-13-16,2-1-22 0,0-1 8 0,2 0 19 0,3-3-10 0,1 0-17 15,3-4 10-15,2 0 21 0,3-3-8 0,3-2-16 16,3-4 9-16,2-2 17 0,4-3-8 0,3-2-21 0,1-3 10 0,4-2 16 16,1-3-14-16,3-2-23 0,2-2 4 0,0-2 8 0,2-1-16 15,0-2-25-15,-1-1-4 0,-2-1 8 0,-1-1-10 0,-2-1-17 16,-4 1 6-16,-2 0 10 0,-2-2-5 0,-4 2-10 0,-2-1 8 16,-2 1 17-16,-4-2-1 0,0 2-4 0,-4-1 14 0,0 2 19 15,-4 1 4-15,-2 1 4 0,-1 2 10 0,-3 3 12 0,-1 1 0 0,-3 4-6 16,-3 2 6-16,-1 3 9 0,-1 3-5 0,-2 4-5 15,-1 2 4-15,-3 2 10 0,1 3-4 0,-4 3-9 0,1 3 5 0,-2 1 4 16,-1 4-3-16,-1 3-9 0,1 4 9 0,-1 4 12 0,-1 2-5 16,1 5-4-16,1 3 12 0,-1 4 21 0,1 4-3 0,0 3-10 15,1 4 16-15,-1 3 22 0,-1 4-5 0,-1 5-13 0,0 4 8 16,-2 3 18-16,-4 5-9 0,-2 2-16 0,-2 2 7 0,-2 2 15 16,-2 1-12-16,-2 0-17 0,0 0 8 0,0-2 14 0,0-1-11 0,2-1-21 15,0-5 13-15,2-2 23 0,2-4-6 0,0-3-13 0,2-6 8 16,-1-4 20-16,2-7-3 0,-2-2-7 0,2-7 7 0,-2-4 12 15,-1-4-6-15,0-2-8 0,0-6 2 0,-1-2 6 0,-2-4-10 16,2-1-16-16,-2-4-2 0,0-4 4 0,1-1-8 0,-1-4-13 16,2-1-4-16,1-3-7 0,0-4-5 0,2-1-10 0,1-2-2 15,4-2-4-15,1-3-1 0,4 0-1 0,2-3-2 0,6-2-2 16,3 1-1-16,4-2-3 0,5-2-1 0,2 1-1 0,5-4 1 0,4 2-1 16,2-1 1-16,4-2-1 0,5 1-1 0,2-1 0 0,4 2-3 15,4-2-3-15,4 1-10 0,4-1-14 0,2 2-29 0,5-2-35 16,1 0-59-16,3 1-66 0,1 1-63 0,-2 1-62 0,0 1-38 15,-4 1-35-15,-2 1-11 0,-4 0-1 0,-2 1 0 0,-6 2 2 16,-3-1 10-16,-2 1 13 0,-5-1 29 0,0-1 36 0</inkml:trace>
  <inkml:trace contextRef="#ctx0" brushRef="#br0" timeOffset="169042.4074">20852 7130 0 0,'-11'-15'126'16,"-1"2"75"-16,2-4-11 0,-2 4 14 0,1 1 21 0,-1-2-6 0,1 4-15 16,1-1 11-16,-1 4 16 0,0-1-62 0,1 2-85 0,-1 2-15 15,-1-2 5-15,0 3-23 0,0 0-30 0,-1 0 16 0,-2 1 34 16,0 1-22-16,-1 1-37 0,-1 0 8 0,-2 1 20 0,1 1-11 15,-2-1-20-15,-2 1 10 0,2-1 22 0,-1 2-11 0,0 0-23 16,-1 2 5-16,1-2 15 0,0 1-18 0,-1 2-28 0,0 2 10 0,0-1 25 16,-2 1-7-16,0 2-15 0,-1 2 6 0,-2 2 12 15,-1-1-6-15,-2 4-18 0,-2 1 9 0,-3 4 14 0,-1 2-5 0,-3 2-8 16,-2 4 14-16,-3 3 23 0,-3 3-1 0,-1 3-4 0,-1 4 20 16,0 5 25-16,-1 3-3 0,0 3-12 0,0 3 15 0,1 5 22 15,1 3-1-15,0 2-9 0,3 3 11 0,-1 3 13 0,2 3-11 16,2 2-17-16,0 2 1 0,2 3 9 0,0 0-9 0,2 1-17 15,-1 1 13-15,2-1 20 0,1 1-2 0,1-1-7 0,0 0 7 0,3-1 10 16,3 0 9-16,1-1 9 0,3-1 12 0,2-2 15 16,6-2 9-16,2-2 9 0,6 0 0 0,5-4-3 0,4 1-8 0,5-3-10 15,6 0-9-15,6-2-12 0,4 1-6 0,6-1-7 0,4-1-17 16,5-1-20-16,2-2-10 0,5 3-10 0,1-3-20 0,1 0-23 16,2 1-1-16,1-1 2 0,0 2-11 0,0 1-17 0,0-2-8 0,0-1-5 15,0 0-24-15,0-1-32 0,3-2-32 0,-1-2-40 16,4-2-49-16,0-1-55 0,2-2-65 0,3-4-68 0,2-1-74 0,3-3-74 15,2-4-15-15,2-2 3 0,4-5 7 0,2-4 8 0,5-4 21 16,2-6 27-16,5-6 33 0,3-4 39 0,3-5 50 0,4-6 238 16</inkml:trace>
  <inkml:trace contextRef="#ctx0" brushRef="#br0" timeOffset="170110.8983">33433 8052 0 0,'10'-7'88'0,"-2"1"35"0,1 1 0 15,0 1 0-15,1 2 2 0,-1 2-1 16,-1 0 1-16,0 1-35 0,0 2-47 16,0 0-17-16,-1 1-11 0,-2 2 0 0,0 1 3 15,-1 1 7-15,-1 3 8 0,-2 2 9 0,-1 3 9 16,-2 3 6-16,-4 2 8 0,-2 4 1 16,-2 4 3-16,-4 4 15 0,-4 7 18 15,-2 4 6-15,-6 5 4 0,-2 8 7 0,-2 4 10 16,-5 6-9-16,-2 5-12 0,-3 6 4 0,0 5 11 0,-2 2-7 0,2 0-11 15,2 1 4-15,0-5 11 0,5-2-15 0,2-5-25 16,5-6-2-16,2-6 3 0,4-3-12 0,1-5-20 0,3-2 7 0,1-2 11 16,3-4-16-16,0 1-24 0,2-4 5 0,-1 1 11 0,0-2-13 0,-1 0-22 15,-1 0-1-15,-3 0 5 0,-1-2-40 0,-2 1-56 0,-4-1-54 16,-1-2-53-16,-4-1-58 0,-1-1-61 0,-3-1-13 0,-3-1 2 16,-1-2-6-16,-2-1-9 0,-1-2 6 0,-2-1 9 0,-2-4 0 0,0-1 0 15</inkml:trace>
  <inkml:trace contextRef="#ctx0" brushRef="#br0" timeOffset="171078.5262">12317 8982 0 0,'11'-4'94'0,"1"1"131"16,-3-1 2-16,2-1 10 0,-2 1 12 0,2-1 0 0,-2 1-3 15,2 1 10-15,0-1 16 0,1 0-41 0,-2 2-59 0,1 0-35 0,-2-1-25 16,1 1-34-16,-4 1-33 0,1-1-1 0,-3 1 11 16,0 0-14-16,-4 1-22 0,0 0 8 0,0 0 15 0,0 0-13 0,0 0-25 15,-4 0 8-15,-3 1 18 0,-2-1-10 0,-3 1-19 0,-4 1 10 16,-5 0 19-16,-5 2-12 0,-3 0-21 0,-6 1 9 0,-5 1 15 16,-4 1-12-16,-4 1-20 0,-1-1 8 0,-3 1 17 0,0 1-13 15,-1-1-17-15,-1 0 10 0,1 1 18 0,2-2-11 0,1-1-16 16,2 0 9-16,2-1 18 0,2-2-9 0,3 0-19 0,2-2 8 0,3-1 16 15,3-1-20-15,1 0-29 0,3-2-10 0,2 0-7 16,3-2-29-16,1 0-35 0,5-1-28 0,2-1-25 0,2 0-44 0,5-2-53 16,2 0-8-16,3-1 7 0,4-1-6 0,3 0-5 0,4-2 14 15,3 0 20-15,2 0 17 0,3 0 73 0</inkml:trace>
  <inkml:trace contextRef="#ctx0" brushRef="#br0" timeOffset="171328.5621">11933 8568 0 0,'7'-13'79'0,"-4"1"97"0,-3-1-2 16,-4 2 0-16,-3 0-2 0,-5 3 1 0,-3 0-1 16,-5 4 7-16,-2 1 2 0,-6 3-43 0,-4 3-58 0,-4 1-19 0,-4 5-5 15,-4 2 1-15,-4 2 1 0,-3 2 25 0,-2 3 25 0,-3 3 16 16,-2 3 13-16,1 1 17 0,0 3 25 0,1 2 4 0,2 2 3 16,4 3 0-16,3 2-5 0,6 0-11 0,3 2-16 0,6 0-4 0,4 1-1 15,6 1-26-15,2-1-32 0,5 1-11 0,4 0-7 16,5 0-22-16,3-2-25 0,4 1-10 0,3-2-4 0,4-2-7 0,4-1-14 15,4-1 6-15,3-3 9 0,5-2-11 0,3-3-14 0,3-1-19 16,5-1-17-16,2-1-47 0,5-2-53 0,2-3-46 0,1 0-45 16,3-2-54-16,0-1-57 0,1-1-15 0,1-2 0 0,-2-2-3 15,-2-1-3-15,0-1 5 0,-1-2 8 0,-1-3 22 0,-3 0 25 16</inkml:trace>
  <inkml:trace contextRef="#ctx0" brushRef="#br0" timeOffset="172130.8212">10945 9066 0 0,'-5'-4'63'0,"0"2"102"0,-2-2-2 16,-1 3 1-16,0 0-1 0,-1 2 2 0,-2 0 0 0,-1 3 2 0,-3 0-1 15,-1 0-55-15,-1 1-72 0,-3 0-22 0,-3 1-11 16,-1 0-2-16,-1-1 2 0,-3 1 2 0,-3 0 2 0,-1-1 4 0,-2 1 2 16,-4-2 2-16,0 1 3 0,-2-1 9 0,-3-1 8 15,0 1 7-15,-1-2 6 0,0 1 3 0,-1-1-2 0,0-1 4 0,-1-1 4 16,1 0-6-16,0 0-9 0,1-2 0 0,-2 0 4 0,2-2-4 15,0-1-7-15,2 0 1 0,-1-2 1 0,0-1-4 0,1-1-9 16,-1 0 8-16,0-1 7 0,1-2-3 0,-1 0-9 0,0 0 10 0,2-1 14 16,1-1-7-16,1-1-14 0,1 0 6 0,0-1 13 15,2-1-11-15,0-1-22 0,0-1 4 0,2 0 10 0,0 0-12 0,1-2-20 16,0 1 5-16,1-1 8 0,1 0-10 0,0 0-16 0,1 0 6 16,0-2 17-16,2 0-13 0,-1-1-19 0,1-1 8 0,1-1 16 15,-1-3-9-15,3 0-17 0,-2-2 11 0,3-2 18 0,0 0-9 16,0-2-16-16,3-1 8 0,0-1 17 0,2 1-6 0,0-1-13 15,2-2 11-15,1 1 19 0,1-1-11 0,3 0-17 0,0-1 11 0,3 1 18 16,0-2-9-16,1-1-19 0,1 0 11 0,2-1 19 16,1-1-8-16,0 0-14 0,0-2 13 0,1 1 23 0,2-2-2 0,-1 1-13 15,2 0 19-15,0-1 23 0,2 1-1 0,-1 1-12 16,0-2 15-16,2 4 26 0,1-4-5 0,1 4-11 0,2-4 11 0,0 1 18 16,1-1-15-16,1 1-21 0,3-2 0 0,1-2 11 0,2 1-16 15,1-1-23-15,3 1 2 0,1-1 13 0,1 1-16 0,3 1-22 16,0 0 0-16,3 0 5 0,-1 1-10 0,1 1-16 0,1 1 5 0,-3 0 11 15,1 1-8-15,-1 1-11 0,-2-2 4 0,-2 3 14 16,-1 0-7-16,-1 1-14 0,-3 2 6 0,0 0 12 0,-3 2-6 0,-1 1-11 16,-1 3 8-16,-3 0 12 0,0 1-4 0,-2 2-14 0,0 2 6 15,-2-1 12-15,-2 4-8 0,0-1-10 0,-1 2 6 0,-1 2 11 16,-1 0-14-16,-1 3-17 0,1 1-10 0,0 2-6 0,-1 1-37 16,1 1-47-16,0 1-36 0,1 2-36 0,1 1-50 0,0 1-52 15,1 1-27-15,0 1-22 0,1 1-13 0,0 1-5 0,-1 1 7 0,-2 4 12 16,3-3 13-16,-3 3 14 0,0 0 32 0,0 0 175 15</inkml:trace>
  <inkml:trace contextRef="#ctx0" brushRef="#br0" timeOffset="172515.5289">8617 5556 43 0,'-5'-8'144'16,"1"-2"3"-16,1-1 3 0,1 0 0 0,0-1 0 0,4 2 2 0,-1-4-1 16,3 2-40-16,0-2-52 0,3 0-23 0,1-3-14 0,2 0-2 15,4-2-2-15,-1-2 0 0,4 1 1 0,1-3 2 0,2 0 2 16,2-1 7-16,1-1 7 0,1 1 11 0,1-2 12 0,2 1 2 15,-2-2 1-15,2 1 6 0,0-1 7 0,-2 1-4 0,2 1-6 16,-3 0 2-16,0-1 4 0,0 4-5 0,-2 0-7 0,0 2-1 0,0 0-1 16,-2 2-8-16,0 3-14 0,0 0 3 0,-1 3 9 15,0 2-11-15,-1 1-13 0,1 3 5 0,0 3 10 0,-1 1-9 0,1 4-15 16,0 2 3-16,1 4 12 0,1 1-11 0,0 6-14 0,1 1 4 16,0 6 12-16,1 3-14 0,1 4-19 0,-1 3-34 0,1 6-41 15,-2 2-68-15,2 4-76 0,-1 1-18 0,-3 4 0 0,0 1-4 16,-3 0-8-16,2-1 3 0,-3-2 6 0,0-4-6 0,0-3-9 15,0-4 6-15,1-6 243 0</inkml:trace>
  <inkml:trace contextRef="#ctx0" brushRef="#br0" timeOffset="173398.2654">4964 8321 0 0,'-7'-19'223'0,"-1"-2"19"0,-4 0 8 0,-2 0-4 0,-1 0-9 15,-2-1 6-15,-2 3 11 0,0 1-5 0,-2 1-8 0,0 3-40 16,-3 2-46-16,-2 2-65 0,0 2-71 0,-4 2-11 0,-2 2 4 15,-2 3-12-15,-4 3-17 0,-2 2 11 0,-2 3 15 16,-2 4-6-16,-2 1-15 0,1 3 12 0,0 3 20 0,1 3-2 0,2 0-11 16,5 5 16-16,4 0 17 0,2 3-2 0,6 2-14 0,3 1 13 0,5 4 22 15,5 2-4-15,4 0-11 0,5 3 10 0,3 1 16 16,6 1-5-16,2 1-16 0,2 1 11 0,5-1 17 0,2 2-8 0,2 1-15 16,2-2 7-16,3 2 19 0,0 0-13 0,2-2-16 15,-1 1 5-15,-1-2 10 0,0 0-9 0,-3-2-18 0,-1-2 6 0,-4-1 13 16,-1-2-2-16,-4-1-11 0,-3-2 9 0,-4-2 12 0,-3-1 0 15,-5-2-9-15,-3 0 6 0,-2-2 9 0,-4 2-5 0,-3-2-8 16,-3-3 4-16,-2 3 6 0,-3-2-8 0,-2-1-13 0,-2 0-4 16,-2-1-2-16,-2-2-8 0,-3 1-11 0,-1-2-4 0,0-2-2 15,0-2-8-15,-1-2-6 0,2-2-2 0,2 0 2 0,2-6-7 0,3 0-8 16,3-2-20-16,3-4-19 0,5-1-46 0,4-2-55 16,5-2-32-16,4-2-28 0,5-1-20 0,4-2-22 0,7-2-22 0,6-3-24 15,4 0-19-15,5-3-19 0,6 0-17 0,5-3-19 0,3 0 4 16,3-2 10-16,4 1 39 0,4-2 49 0,4 0 44 0,3 0 42 15,2-2 17-15,2 2 136 0</inkml:trace>
  <inkml:trace contextRef="#ctx0" brushRef="#br0" timeOffset="173765.0455">4879 9305 0 0,'42'-22'60'0,"-3"2"37"0,-6 2-8 0,-2 0 13 0,-3 2 19 15,-4 2-10-15,-5 1-18 0,-3 1 2 0,-3 1 8 0,-5 0 20 16,-4 3 24-16,-3-1 9 0,-3 2 2 0,-5 1 11 0,-4 1 16 16,-2 2 10-16,-4-1 9 0,-2 2 19 0,-5 2 25 0,-1 0 13 15,-2 2 10-15,-2 2-2 0,-3 0-5 0,0 4-17 0,0 0-22 16,0 2-10-16,0 3-7 0,1 0-19 0,2 4-22 0,1 0-16 15,2 3-14-15,2 0-29 0,4 3-29 0,2 0-22 0,3 1-22 16,3 1-16-16,4-1-10 0,3 1-12 0,3-1-13 0,4 0-8 0,3-1-5 16,4-1-7-16,6-3-6 0,1-1-10 0,5-2-11 15,2-6-12-15,4-2-12 0,2-2-18 0,4-6-20 0,2-2-7 0,1-4-3 16,1-4-10-16,2-1-14 0,0-4-5 0,-1 0-1 0,2-4-9 16,-1-2-12-16,0-3 5 0,-2-1 10 0,0-3 9 0,-1-2 4 15,-1-2 25-15,-2-2 25 0,-2 0 9 0,-2-2 0 0,-2 0 31 0,-3 1 43 16,-3 1 26-16,-2 3 26 0,-3 1 50 0,-4 4 53 15,-3 0 37-15,-2 5 29 0,-2 3 28 0,-2 2 25 0,-2 4 4 0,-1 3-1 16,-1 1-1-16,0 4-1 0,-2 1-13 0,0 3-18 16,1 1-19-16,-4 3-20 0,1 3-32 0,-3 4-32 0,-3 3-32 0,-1 6-33 15,-4 4-21-15,-1 4-18 0,-3 6-17 0,0 4-11 0,-1 3-25 16,1 4-28-16,0 0-25 0,1 0-28 0,3-1-38 0,3-1-44 16,2-3-44-16,4-4-44 0,3-4-44 0,3-3-45 0,2-5-38 0,2-2-35 15,2-6-5-15,3-4 6 0,2-4 24 0,2-2 30 16,2-6 24-16,2-5 25 0,2-2 40 0,3-7 103 0</inkml:trace>
  <inkml:trace contextRef="#ctx0" brushRef="#br0" timeOffset="174114.7768">6105 8688 213 0,'2'-6'451'0,"-4"0"1"0,-2 1-7 0,-2 0-23 0,-1 2-31 15,-1-1-23-15,0 2-23 0,0 1-39 0,3 2-44 16,-1 2-25-16,1 2-19 0,1 1-184 0,0 1-233 0,0 1-83 0,3-1-36 15,-1-1-8-15,2-1 1 0,2-2 25 0,3-3 31 0,2-2 26 16,2-3 21-16,3-3 41 0,3-4 44 0,2-4 25 0,3-3 22 16,0-3 24-16,1-3 22 0,2-4 17 0,-2-1 17 0,1-3-4 15,-1-2-5-15,-2-1-38 0,-1-3-44 0,-2 1-14 0,-1-2-8 16,-2 1 0-16,-2 0-3 0,-2 2 31 0,-1 2 40 0,-2 4 67 16,-1 2 79-16,-2 3 58 0,-2 4 52 0,-1 3 30 0,-1 5 27 15,-2 2 45-15,0 2 51 0,-2 4 10 0,0 1 4 0,-2 4 4 0,-1 4 6 16,-1 1-26-16,-2 6-40 0,-2 4-58 0,-3 7-68 15,-2 4-47-15,-3 7-41 0,-3 7-19 0,-3 5-10 0,-1 8-10 0,-2 5-8 16,0 6 4-16,-2 4 7 0,3 4-4 0,0 2-2 0,1 1-5 16,4 3-5-16,1-1-10 0,3-2-13 0,4-2-11 0,3-3-9 15,3-3-17-15,4-6-19 0,2-4-12 0,2-7-10 0,4-3-38 0,2-7-44 16,2-4-47-16,2-6-50 0,3-4-50 0,1-4-49 16,3-6-42-16,-1-4-36 0,4-3-10 0,2-4 2 0,1-4 10 0,3-4 14 15,3-4 13-15,1-3 10 0,2-4 36 0,1-3 43 16</inkml:trace>
  <inkml:trace contextRef="#ctx0" brushRef="#br0" timeOffset="174415.6573">6628 9095 0 0,'11'-5'423'0,"-5"3"90"0,0-2 9 0,-4 2 4 0,0-1 4 15,-2 3-13-15,-2-2-14 0,1-1-4 0,1 3-4 16,0 0-3-16,0 0-4 0,0 3-103 0,-1 0-130 0,1 2-133 0,-2 1-136 16,1 1-47-16,0 2-26 0,1-1-12 0,0 2-11 15,0 1-4-15,1-2-3 0,2 2-15 0,2-1-18 0,2-2-27 0,1-1-28 16,2-1-20-16,4-2-17 0,3-3-16 0,2-2-16 15,2-3-8-15,3-3-6 0,3-3-2 0,1-2 4 0,0-2 16 0,1-2 19 16,-1-2 40-16,0-1 46 0,-3 0 67 0,-2-1 77 0,-3 0 60 16,-4 2 54-16,-5 0 62 0,-5 3 64 0,-4 2 55 0,-6 1 55 15,-6 2 35-15,-3 4 29 0,-6 1 29 0,-3 3 28 0,-5 3 0 0,-4 1-8 16,-1 4-28-16,-1 2-34 0,0 2-37 0,-2 4-38 0,2 1-35 16,1 3-38-16,2 3-31 0,4 0-30 0,4 3-27 0,4 3-25 15,6 0-32-15,6 3-35 0,6 1-32 0,6 3-32 0,6 0-54 16,6 0-63-16,8 0-93 0,4 0-107 0,8-2-112 0,7-4-115 15,6-3-50-15,5-6-30 0,5-3-6 0,4-8-2 0,3-6 2 0,3-5 5 16,-2-6 11-16,1-3 16 0,-5-3 44 0,-2-3 56 16</inkml:trace>
  <inkml:trace contextRef="#ctx0" brushRef="#br0" timeOffset="174899.5166">4247 10798 96 0,'-56'6'393'0,"1"-6"6"0,2-3 3 0,1-5 0 16,4 1-3-16,2-5 1 0,5 0 4 0,5 3-4 0,4 0-1 15,4 3 2-15,4 0 2 0,5 1-143 0,3 4-187 0,3-4-53 0,5 4-11 16,3-4-9-16,2 2-6 0,4-1 4 0,3-1 4 16,4-1-4-16,3 0-2 0,4 0 2 0,2-1 5 0,6 1-1 0,2-3-4 15,4 0 11-15,6 1 11 0,5-1 10 0,4 2 7 0,5-4 8 16,7 4 11-16,6-4 5 0,4 2 8 0,6-1 5 0,6 1 1 15,4-2 4-15,5 1 7 0,4-1 2 0,3 1 2 0,4-2-3 0,3 0-7 16,3 0-11-16,3-3-12 0,3 1-5 0,2-1-1 16,2-1-10-16,3-1-14 0,2-1 0 0,2-1-2 0,0-2-5 0,3 1-8 15,2-2-3-15,-1-1 3 0,2 1-9 0,-1-2-9 16,1-2 0-16,-3 2 7 0,-3 0-11 0,-3 0-14 0,-5 3-17 0,-6-1-19 16,-7 4-30-16,-10 0-33 0,-6 4-48 0,-8 2-52 0,-6 2-52 15,-12 4-49-15,-6 0-58 0,-6 6-61 0,-9 0-26 0,-8 3-19 16,-9 1 4-16,-5 2 4 0,-10 3 19 0,-7 0 23 0,-9 2 30 0,-5 1 32 15,-8 1 47-15,-5 1 199 0</inkml:trace>
  <inkml:trace contextRef="#ctx0" brushRef="#br0" timeOffset="176351.5978">6049 10942 204 0,'0'-9'363'0,"0"0"9"0,-2-2 7 0,-2 4-2 0,0-1-5 16,-2 2 1-16,1 3 5 0,0 5-3 0,-2 1-3 0,-1 4-34 0,-1 7-41 16,-2 1-107-16,-2 7-124 0,-3 4-36 0,-2 4-9 15,0 6-9-15,-4 4-10 0,0 4 10 0,-2 5 12 0,-2 4 0 0,2 2-5 16,-1 4 8-16,1 1 9 0,0 1-3 0,0-1-6 0,3-1 3 16,1-1 8-16,0-1-4 0,2-2-8 0,1-1 2 0,2-4 4 15,1 0-5-15,2-5-11 0,0-2-2 0,1-3 2 0,2-5-4 16,1-4-3-16,1-5 8 0,2-5 11 0,-1-4 5 0,4-5 0 15,-1-5-3-15,2-4 0 0,1-3-12 0,0-6-15 0,2-4-9 0,1-7-10 16,2-6-10-16,3-7-11 0,2-6-4 0,2-7 1 16,4-6-19-16,1-5-20 0,2-6-5 0,3-4 0 0,2-4-5 0,2-2-7 15,2-2 15-15,1-1 20 0,2 1 7 0,-1 0 3 0,4 5 12 16,-2 2 16-16,0 7 1 0,0 4-8 0,-3 6 10 0,-1 6 20 16,-3 4-4-16,-1 7-10 0,-1 4 8 0,-2 6 15 0,-2 1-7 0,0 5-16 15,-2 3 8-15,0 5 15 0,-1-1-7 0,0 4-14 16,-1 2 6-16,1 2 18 0,-1 2-9 0,1 4-14 0,0 0 7 0,0 1 13 15,0 4-8-15,1 1-10 0,0 1 9 0,1 4 12 0,-1 1-7 16,2 1-16-16,-2 2 8 0,0 2 15 0,1 2-9 0,-1 1-13 16,-1 1 8-16,0 0 16 0,0 3-7 0,-1-2-16 0,-2 1 8 15,0-1 13-15,1 1-9 0,-4-4-12 0,0 1 7 0,-1-2 14 16,-1-3-6-16,0 0-13 0,-3-3 8 0,1-3 11 0,-2-2-7 16,0-2-17-16,-2-2 9 0,1-3 16 0,-2-2-7 0,-1-4-15 15,0 0 8-15,2-4 13 0,-2-2-8 0,0-3-13 0,0-3 5 0,0-2 10 16,0-2-8-16,0-7-11 0,1 1 8 0,0-5 17 0,1-2-9 15,-1-2-15-15,2 1 6 0,-1-3 15 0,1 0-7 0,0 0-14 16,-1 0 6-16,2 1 15 0,0 1-8 0,0 1-13 0,0 3 11 16,0-2 11-16,2 5-8 0,-1 2-20 0,0 2 9 0,-1 2 16 15,2 5-8-15,-2 1-14 0,0 3 9 0,0 3 13 0,0 3-5 16,0 0-14-16,0 3 9 0,0 1 13 0,0 1-8 0,1 2-14 16,-1 1 7-16,1-1 17 0,1 2-9 0,-1 0-15 0,-1 2 8 0,1-2 14 15,-1 0-8-15,2 0-16 0,-2-2 8 0,0 1 15 16,0-2-7-16,0 0-14 0,-2-3 7 0,2 0 16 0,0 0-7 0,0-3-14 15,0-2 8-15,2-1 14 0,0-3-9 0,2-1-15 0,0-2 11 0,0-3 11 16,0-2-5-16,2-1-16 0,-1 0 8 0,-1 0 15 16,0 2-6-16,0-2-15 0,-1 3 11 0,-1 1 14 0,0 1-4 0,-2 2-12 15,0 1 11-15,0 4 14 0,-2 0-7 0,0 0-13 16,-1 3 4-16,0 0 13 0,-1 3-5 0,0 0-16 0,0 0 11 0,0 0 14 16,2 4-2-16,-1 1-5 0,0 2 17 0,1 4 26 15,-1 2 7-15,0 5 4 0,-1 3 14 0,0 5 21 0,0 4 8 0,-1 3 5 16,-2 6 5-16,1 3 8 0,-2 3-4 0,0 4-2 0,-2 4-5 15,2 2-8-15,-1 4-13 0,1 1-15 0,1 3-18 0,1 0-18 16,-1 1-13-16,3 0-17 0,0-2-27 0,1-3-29 0,3-1-22 0,0-5-19 16,3-4-22-16,1-4-23 0,1-4-34 0,2-4-37 15,4-4-40-15,1-6-40 0,1-4-38 0,3-5-37 0,3-6-53 0,2-6-56 16,2-5-5-16,-1-4 13 0,2-6 19 0,2-5 18 0,-2-4 18 16,0-5 15-16,0-3 36 0,-3-3 40 0</inkml:trace>
  <inkml:trace contextRef="#ctx0" brushRef="#br0" timeOffset="176702.0771">7473 11131 438 0,'-9'-9'469'16,"-3"3"5"-16,-3 3-3 0,1 0 0 0,-4 0 3 0,1 4-1 0,0 2-5 15,-2 5 3-15,2 4 6 0,-1 4-36 0,1 7-48 16,-2 2-143-16,2 7-172 0,0 2-57 0,-1 7-22 0,2 1-4 0,0 4 5 16,3 2-6-16,2-1-9 0,3 0-3 0,3-1-1 0,4-3-11 0,2-4-11 15,3-4-2-15,4-2 1 0,3-6-6 0,3-4-6 16,2-4-12-16,4-3-14 0,0-4-14 0,3-4-13 0,1-3-11 0,1-4-13 15,1-3 2-15,0-4 5 0,0-3-5 0,0-3-6 16,-2-2 4-16,0-4 10 0,-1-1-2 0,-2-3-3 0,-2-2 22 0,-2-1 31 16,-2-3 13-16,-3 1 9 0,-1-1 31 0,-3-1 41 0,-2 2 27 15,-2 0 23-15,-1 2 41 0,-2 2 49 0,1 3 25 0,-4 2 22 16,1 2 17-16,-2 3 18 0,1 2 0 0,-1 2-6 0,-1 3-4 16,1 3-4-16,1 0-13 0,-1 2-16 0,0 1-25 0,-1 0-26 15,2 4-31-15,-2 1-28 0,0 2-31 0,0 4-32 0,0 2-12 0,-2 5-6 16,2 3-9-16,0 3-11 0,0 2-8 0,3 2-8 15,0 2-29-15,2-1-31 0,2 1-36 0,1-2-39 0,2 0-46 0,2-3-55 16,2-2-50-16,0-3-52 0,5-3-71 0,0-4-82 0,2-3-17 16,2-4-2-16,2-4 9 0,0-3 10 0,3-4 29 0,0-3 29 15,0-4 37-15,2-4 40 0,0-2 47 0,0-2 233 0</inkml:trace>
  <inkml:trace contextRef="#ctx0" brushRef="#br0" timeOffset="177011.2945">8237 11113 0 0,'4'-8'298'0,"0"2"118"15,-1 2 11-15,-2 1-4 0,-1-2-12 0,0 5 3 0,0 0 8 0,0 0-5 16,4 5-8-16,2 2 4 0,0 4 8 0,2 2-107 0,2 4-142 16,-1 1-77-16,2 4-65 0,-2 2-27 0,0 2-20 0,2 1 11 0,-2 0 17 15,1 1-8-15,-1 1-18 0,2-2 6 0,-1 1 13 0,1-1-19 0,0 0-25 16,-1-1-11-16,2-2-8 0,-1-2-17 0,0-1-23 0,-1-2-20 0,0-2-17 16,-1-3-19-16,-1-3-17 0,0-1-35 0,0-3-39 15,0-2-38-15,0-3-34 0,-1-3-25 0,1-2-20 0,-2-1 3 0,1-4 9 16,0-1 15-16,-2-3 15 0,0-3 21 0,1 0 24 0,-2-2 15 0,-2-1 93 15</inkml:trace>
  <inkml:trace contextRef="#ctx0" brushRef="#br0" timeOffset="177185.7481">8568 11038 0 0,'1'-14'403'0,"-1"1"50"0,-1 4 14 16,0 1 10-16,-1 2 4 0,0 2-1 0,-1-1-4 0,0 4 2 0,3 1 7 16,-4 3-5-16,2 0-3 0,-1 3-113 0,-1 1-139 0,-1 4-94 0,-2 4-77 15,-1 1-24-15,0 7-6 0,-1 1-9 0,-2 3-9 16,-1 4 1-16,-1 1 10 0,-2 4-14 0,2 3-15 0,-3 0-26 0,1 3-25 15,-2 0-73-15,1 3-89 0,-2 0-102 0,1 0-107 0,0 1-37 0,1-2-15 16,0-2-3-16,1-1 2 0,2-4-1 0,1-3-4 0,1-3 11 0,3-5 10 16,1-4 27-16,3-3 31 0</inkml:trace>
  <inkml:trace contextRef="#ctx0" brushRef="#br0" timeOffset="183310.546">16253 12802 174 0,'2'-10'292'0,"-2"-1"4"0,1 0-4 16,-1 2 8-16,0-1 9 0,0 3-4 0,0 0-10 0,0 2 5 16,0 3 11-16,0 2-74 0,0 0-102 0,0 0-38 0,1 1-17 15,2 1-37-15,-2 1-41 0,1 1 2 0,0 1 16 0,0 2-8 0,-1 3-15 16,0 1 16-16,1 3 26 0,-2 3-4 0,-2 3-13 15,1 4 13-15,-3 4 19 0,0 3-9 0,-3 5-18 0,-1 4 12 0,-1 3 19 16,-3 4-8-16,-3 2-20 0,1 3 7 0,-2 0 16 0,-2 4-16 16,1 1-22-16,-2 0 2 0,2 1 11 0,0-1-8 0,-1 0-17 15,1-1 7-15,2-1 16 0,1-2-7 0,0-2-10 0,2-5 6 16,2 1 12-16,2-5-7 0,0-3-19 0,1-3 8 0,2-3 15 16,-1-2-7-16,4-1-16 0,-1-3 5 0,2-3 15 0,-1-4-10 0,2-1-16 15,2-2 5-15,-1-5 8 0,0 0-7 0,2-5-13 16,-2 1 2-16,2-4 7 0,-2-1-38 0,2-1-49 0,1-2-46 0,0-3-44 15,0-2-74-15,1-1-85 0,1-4-19 0,-1-2 1 16,0-2-5-16,-1-2-7 0,-1-5 5 0,0-3 5 0,-2-3 2 0,-2-5-1 16,-1-2 32-16,0-2 223 0</inkml:trace>
  <inkml:trace contextRef="#ctx0" brushRef="#br0" timeOffset="183576.7577">15608 12830 145 0,'-5'-21'221'0,"-1"-2"4"0,2-1 9 0,2 0-3 0,-1 1-6 15,2 3 3-15,1 3 6 0,1 1-5 0,0 4-4 0,1 3-67 0,-1 2-83 16,2-1-35-16,-1 4-17 0,1-1 10 0,0 1 19 16,1 2 1-16,1-1-5 0,2 2 25 0,2 0 38 0,3 1 12 0,3 0 3 15,2 1 14-15,7 2 14 0,3-1-7 0,5 2-13 16,5 0 1-16,6 2 4 0,3 0-11 0,6 0-20 0,7 2-3 0,6 0 0 15,5 0-29-15,4 1-37 0,5-1-15 0,4 2-9 0,2-2-55 16,2 1-68-16,2-1-75 0,-1-2-78 0,1-1-56 0,-1-2-49 16,-1 0-12-16,-4-1-3 0,-5-2-1 0,-4 0-4 0,-5-1 4 15,-8-3 7-15,-5 0 1 0,-5-2-1 0</inkml:trace>
  <inkml:trace contextRef="#ctx0" brushRef="#br0" timeOffset="186997.7087">17760 13391 51 0,'-3'-1'99'0,"2"-2"-8"0,-2 1-7 16,2 1 5-16,1 1 8 0,-3 0-22 0,3 0-33 0,-2 0-10 0,2 0-7 16,0 0 2-16,0 0 3 0,0 0 3 0,0 0 0 0,0 0 0 0,0 0 2 15,0 0-1-15,0 0-1 0,0 0-1 0,0 0 1 0,0 0-6 16,0 0-8-16,0 0-2 0,0 0-5 0,0 0-3 0,0 0-8 16,0 0-8-16,0 0-14 0,0 0-23 0,0 0-25 0,0 0-25 0,0 0-26 15,0 0-9-15,0 0-3 0,0 0 0 0,0 0 0 0,0 0 0 0,4 0 51 16</inkml:trace>
  <inkml:trace contextRef="#ctx0" brushRef="#br0" timeOffset="190268.8332">17983 13376 45 0,'-2'-6'225'15,"1"0"9"-15,1-1 10 0,1-1-4 0,1 2-7 0,-1 0 5 16,3 1 8-16,0 1-4 0,3 1-8 0,1 0-50 0,2 0-61 16,2 0-42-16,3 0-37 0,1-1-2 0,3 1 10 0,1-1-7 0,2 0-13 15,1 1 11-15,2-2 19 0,1 1-10 0,0 1-16 16,2 0 9-16,0 1 17 0,2 1-14 0,0 1-20 0,1 0 2 0,0 1 11 16,1 0-29-16,-2 3-36 0,1-1-42 0,-2 1-39 0,-1 2-71 0,0 0-74 15,-1 0-22-15,-4 0-4 0,-1 1-10 0,-3 0-8 16,-2 1 3-16,-3-1 9 0,-2 1-5 0,-4-2-8 0,-3 0 17 0,-2 0 217 15</inkml:trace>
  <inkml:trace contextRef="#ctx0" brushRef="#br0" timeOffset="190485.8929">18124 13709 102 0,'-20'5'250'0,"3"-1"10"0,5-2 13 0,1-4-5 0,3 1-8 15,1-2 4-15,3 1 12 0,3-1-6 0,2 2-8 0,5 1-47 0,2-2-61 16,5 1-65-16,2-2-65 0,5 1-6 0,5-1 9 16,4 0-14-16,5-1-20 0,4-2 13 0,6 0 21 0,4-2-11 0,6 1-19 15,2-1-15-15,5 1-12 0,2 1-58 0,3 0-74 16,1 0-47-16,0 0-38 0,-2 3-17 0,-1 1-12 0,-4 1 4 0,-5 1 7 16,-5 0-10-16,-4 0-11 0,-6 0 5 0,-6 0 10 0</inkml:trace>
  <inkml:trace contextRef="#ctx0" brushRef="#br0" timeOffset="194090.2483">20844 12787 25 0,'-1'-5'194'0,"-1"1"-4"0,1-1-8 15,0 0 10-15,-1 1 19 0,1 1-25 0,0-1-31 0,1 2 19 0,0-1 37 16,0 3-53-16,1-2-83 0,-1 2-20 0,1-1-4 0,1 0-19 15,-2 1-26-15,1-2 13 0,-1 2 25 0,0 0-22 0,0 0-34 16,0 0 14-16,0 0 25 0,3 0-15 0,-2 2-29 0,2 0 20 0,-2 0 36 16,0 2-9-16,2 0-21 0,-2 2 18 0,1 0 29 0,-1 2-8 0,-1 2-17 15,1 0 17-15,-1 2 26 0,2 3-13 0,-2 0-17 0,1 2 13 16,0 2 27-16,2 2-8 0,0 0-13 0,1 3 6 0,0 2 11 16,1 0-11-16,2 3-14 0,1 0 1 0,1 2 5 0,2 0-7 0,-1 1-10 15,2 2-1-15,2 1 5 0,-1 0-7 0,0-1-11 0,-1 2-5 0,2 2-2 16,-1-2-7-16,-1 1-8 0,-1-1-2 0,-1-1 1 0,1-1-1 0,0-2-4 15,-2-2 2-15,0-2 2 0,1-2-1 0,-1-2-2 0,-1-2 0 16,0-2 0-16,0-2-9 0,0-2-12 0,-1-2-12 0,-1-2-11 16,0-2-35-16,-1-2-43 0,-1-1-29 0,0-2-29 0,0-1-54 0,-4-4-63 15,0 0-17-15,4-3-4 0,0-1-3 0,-1-4 0 0,-1 1 8 0,0-5 7 16,0-2 13-16,0-2 14 0</inkml:trace>
  <inkml:trace contextRef="#ctx0" brushRef="#br0" timeOffset="194340.6135">21396 12863 0 0,'-3'-6'61'0,"-2"0"239"0,-2 0-6 15,-1 0 6-15,-1-3 11 0,0 3-5 0,-1 4-9 16,-2 2 7-16,0 5 7 0,-2 3-4 0,-1 3-10 0,0 5-76 0,-2 2-98 16,0 4-63-16,-3 2-54 0,0 4 0 0,-2 2 15 0,0 2-9 15,-2 3-20-15,-2 1 10 0,1 3 17 0,-2 1-8 0,-1 2-20 16,0 3 10-16,-1 2 23 0,0 1-12 0,-2 1-21 0,-1 4 8 0,-1 1 17 15,-1 0-14-15,-2 0-26 0,0 0-2 0,0 0 7 16,0-5-29-16,2-1-38 0,2-3-19 0,0-4-13 0,4-7-37 0,2-2-46 16,5-5-40-16,2-6-41 0,6-3-18 0,2-5-15 15,5-4 10-15,3-3 13 0,3-6 5 0,8-1 5 0,3-4 21 0,5-2 29 16</inkml:trace>
  <inkml:trace contextRef="#ctx0" brushRef="#br0" timeOffset="194690.9914">23101 13360 0 0,'6'-11'21'15,"-2"1"276"-15,0-2 10 0,0 0 8 0,0 0 2 0,-2 0 1 0,1 3 0 16,-2-1 1-16,1 2-1 0,-1 2-1 0,0 2 1 0,2 0-78 0,1 3-102 16,1 0-54-16,2 1-44 0,1 0-17 0,3 0-14 0,2 1-3 15,2 0-5-15,3 1 1 0,2-1-4 0,3 0 1 0,2 0 2 0,3 0-2 16,3 2-2-16,1-1-2 0,3 2 1 0,1-1-13 0,1 1-16 15,2 0-25-15,1-1-34 0,1 1-73 0,0-2-87 0,-1 1-34 0,2-1-23 16,-2-2-6-16,-3 0-3 0,-1 0 1 0,-1-2 2 0,-3-1 2 0,-4 0 1 16,-3-1 10-16,-4-1 14 0</inkml:trace>
  <inkml:trace contextRef="#ctx0" brushRef="#br0" timeOffset="194890.605">23655 13002 0 0,'-19'2'238'15,"3"0"130"-15,0-2-1 0,3-2 5 0,2 2 6 0,2-1-3 0,1 1-9 16,0 3 6-16,0 3 6 0,0 1-3 0,-2 4-6 0,2 2-97 0,-1 1-122 16,1 3-77-16,-1 0-61 0,-1 2-6 0,1-1 6 0,0 1-10 0,-1-1-13 15,1 1 7-15,-2 1 14 0,1-1-7 0,-1 2-15 16,-1 1 5-16,-1 1 8 0,1 1-13 0,-2 2-22 0,2 1-29 0,0 0-30 16,2 0-42-16,-1 1-45 0,3-2-71 0,1 1-80 0,3-3-29 0,3-3-14 15,1-3 2-15,4-2 6 0,1-2-1 0,5-5-5 0,3-3 12 0,2-3 16 16,2-3 32-16,3-2 173 0</inkml:trace>
  <inkml:trace contextRef="#ctx0" brushRef="#br0" timeOffset="195141.5683">24573 12856 48 0,'7'-11'400'0,"0"0"17"0,-2-2 12 16,0 1-4-16,1-1-8 0,-2 1 3 0,0 1 7 0,-2 4-5 0,2 4-7 15,0 3 5-15,0 4 8 0,2 2-134 0,-1 2-179 0,0 2-59 16,1 2-28-16,0 1-19 0,1 1-21 0,0 2 9 0,-1 1 17 16,2 2-8-16,0 0-15 0,0 3 9 0,2 2 16 0,0 0-8 0,1 2-19 15,1 3 10-15,0 0 14 0,3 0-8 0,-1 1-17 0,2-2 6 0,0 2 15 16,2-2-24-16,0 0-33 0,1-3-30 0,1-2-27 0,0-2-53 0,1-2-61 16,2 1-78-16,1-7-82 0,0-1-32 0,1-3-17 15,2-4 4-15,0-2 8 0,2-3-4 0,-1-5-6 0,1-2 18 0,-1-1 26 16,2-4 34-16,-2-2 123 0</inkml:trace>
  <inkml:trace contextRef="#ctx0" brushRef="#br0" timeOffset="195375.0981">25707 12804 90 0,'-3'-4'423'0,"0"1"16"0,-1-1 8 0,0 1-1 0,0-1-7 16,-1 2 5-16,-2 3 8 0,1 2-4 0,-4 5-7 0,-2 2 5 15,-1 5 7-15,-3 3-143 0,-3 1-187 0,-2 4-64 0,-2 1-31 0,-1 2-19 16,-1 2-18-16,-3 1 11 0,0 1 17 0,0 1-4 0,-3 1-13 15,1 1 8-15,-2-1 16 0,0 0-8 0,0 2-14 0,0 0 8 0,-2-1 15 16,2 2-4-16,-1 0-14 0,1 1 7 0,0 0 14 0,0 2-10 0,1-2-17 16,1 1 3-16,0-1 10 0,1-1-8 0,2-1-14 0,2 1 6 15,2-1 10-15,2-2-16 0,2-1-25 0,2-1-28 0,4 0-26 0,1-1-80 16,4-5-98-16,2 0-83 0,4-2-79 0,2-2-28 0,4-2-13 16,1-6-1-16,4 0 7 0,3-3-4 0,3-5-2 0,4-2 10 0,-1-4 19 15,4-1 31-15,2-4 103 0</inkml:trace>
  <inkml:trace contextRef="#ctx0" brushRef="#br0" timeOffset="195759.0263">26847 13333 39 0,'4'-8'385'0,"0"-1"14"0,0 0 12 16,1-1-4-16,0-1-11 0,1 3 6 0,2 1 9 0,0 3-8 0,1 4-10 16,2 1 3-16,2 3 8 0,3 2-136 0,0 0-178 0,3 1-55 15,1 0-23-15,2 1-21 0,1-1-20 0,2 0 2 0,1-1 8 16,0 0-20-16,2 2-30 0,0-2-21 0,3 2-20 0,0-2-32 0,2 1-38 16,2 2-57-16,-1-1-68 0,4-1-43 0,-1 2-36 0,2-3-4 0,-1 0 7 15,0-1 3-15,-1-1 0 0,-2 1 15 0,-2-4 21 0,-2 1 28 0,-3-2 32 16</inkml:trace>
  <inkml:trace contextRef="#ctx0" brushRef="#br0" timeOffset="195992.6122">27552 12989 0 0,'-9'2'285'0,"2"-1"99"0,0 1-3 16,3-4 4-16,3 1 10 0,1 1-4 0,-1-1-8 0,1 1 4 0,-2 1 6 15,1 3-3-15,0 2-8 0,1 1-100 0,-2 1-127 0,1 2-80 16,0 1-65-16,-1 1-5 0,0 0 10 0,-1 0-11 0,-1 2-16 16,-1 1 11-16,-2-1 13 0,-1 3-8 0,-3 1-16 0,-2 2 8 0,-2 2 13 15,-1 1-14-15,-1 3-16 0,-3 2-9 0,0 2-3 0,-1 2-43 0,-1 3-53 16,1 3-75-16,0-1-80 0,1 1-52 0,2-1-45 0,4 1-4 16,-1-2 4-16,6-3-3 0,3-3-8 0,5-3 8 0,4-5 11 0,3-1 11 15,5-3 13-15</inkml:trace>
  <inkml:trace contextRef="#ctx0" brushRef="#br0" timeOffset="196710.2003">28853 12840 123 0,'2'-8'225'15,"0"-2"9"-15,2 0 13 0,-1 1-5 0,1 0-13 0,1 2 8 0,2 1 11 16,0 3-5-16,1 0-11 0,1 2-56 0,3 0-71 0,1 0-57 0,3 1-48 16,0 0 6-16,3 0 24 0,0 0-11 0,1 1-16 0,1 1 14 0,2 1 23 15,-1-1-5-15,1 2-19 0,0 0 11 0,1 1 18 16,0 1-9-16,-2 1-19 0,2 1 11 0,-1 0 20 0,-2 0-12 0,1 1-19 16,-4 0 4-16,1 1 12 0,-3 1-11 0,-1 0-13 0,-2 1 3 0,-2-2 12 15,-2 2-4-15,-1 2-13 0,-1-2 10 0,-3 1 13 0,0 1-3 0,-3-1-11 16,-1 3 8-16,-3 0 12 0,-2 0 2 0,-3 2-1 0,-4 3 8 0,-3-1 14 15,-5 2 10-15,-5 2 10 0,-4 0 7 0,-7 1 2 0,-4 3 7 16,-6-1 10-16,-2 1 1 0,-2 2 1 0,-4 1 11 0,0 1 19 16,-1 0-1-16,2-2-4 0,1 1 6 0,1-1 9 0,4 0-4 0,3-1-13 15,4-4 4-15,6-1 7 0,3-1-8 0,4-1-10 0,6-2-1 16,4-2 4-16,3-3-8 0,5 0-11 0,4 0-2 0,3-2 0 0,5 1-8 16,4-2-10-16,2 1-12 0,6-1-12 0,2 2-4 0,6-1-2 15,3 1-8-15,5-2-8 0,2 0-2 0,5 0 1 0,2-3-8 0,2 0-13 16,2-2-5-16,3 1-4 0,1-2-13 0,0-2-16 0,1 1-13 0,2-1-11 15,0-2-23-15,-1 1-24 0,0 0-36 0,-2-3-39 0,-2 1-48 16,-2-1-51-16,-2 0-69 0,-4-1-72 0,-2-2-69 0,-2 0-66 16,-5-3-12-16,-2-2 4 0,-2-1 14 0,-4 0 12 0,-2-3 21 0,-3-3 20 15,-3 2 38-15,-3-4 44 0,-4 1 45 0,0-1 263 0</inkml:trace>
  <inkml:trace contextRef="#ctx0" brushRef="#br0" timeOffset="196943.7597">29067 13204 0 0,'-4'-12'394'0,"1"-2"38"0,2-1 20 16,1-1-2-16,1-1-8 0,0 1 1 0,2 0-4 0,-2 3-8 0,2 3-11 15,-2 4 0-15,2 3 4 0,0 3-125 0,1 2-164 0,2 2-77 16,1 0-49-16,2 4-34 0,3 0-31 0,4 0-2 0,2 2 5 0,4 1-13 15,4 0-15-15,3 1-15 0,4 1-13 0,3 0-43 0,3 3-44 16,1-1-80-16,3 1-86 0,1 1-32 0,0-2-17 0,-2 2 6 0,2-1 9 16,-2 0 4-16,-1 0 2 0,-1-2 14 0,-3 1 17 0,-2-1 25 0,-2 1 73 15</inkml:trace>
  <inkml:trace contextRef="#ctx0" brushRef="#br0" timeOffset="198495.7355">20720 14761 228 0,'1'-5'279'15,"1"1"-5"-15,-2-1-7 0,0 2 5 0,0 3 10 0,0 0-6 16,-2 3-8-16,1 3 4 0,0 5 7 0,-2 1-80 0,-1 3-104 16,0 3-40-16,-1 3-22 0,-2 3-16 0,-1 1-16 0,0 4 16 0,-1 4 28 15,-2 0-5-15,-1 3-13 0,-1 3 18 0,-1 0 24 16,1 1 0-16,-2 2-13 0,-1 0 13 0,2 0 18 0,-2 2-8 0,0-2-13 15,0-2 3-15,1 1 12 0,-1-2-18 0,1-2-25 0,2-2 2 16,0-3 14-16,1-2-16 0,0-2-25 0,2-3 4 0,1-4 8 16,2-3-11-16,1-2-19 0,2-3 7 0,0-4 13 0,0-3-9 0,1-3-15 15,2-2-3-15,-2-3-2 0,2-3-29 0,-1-3-38 16,1-3-9-16,1-3 3 0,0-4-18 0,0-3-21 0,0-3 3 0,0-2 9 16,0-5-11-16,0-2-16 0,0-3 6 0,-1-2 11 0,-2-3 4 15,0-1 4-15,1-1 29 0,-2 0 39 0,-2-1 11 0,1 2 7 16,1 0 24-16,-1 2 28 0,-1 2 16 0,2 2 10 0,-1 2 24 15,1 4 30-15,0 1 16 0,1 4 8 0,1 1 15 0,0 4 18 16,2 1-3-16,2 4-9 0,0 0 2 0,4 3 5 0,0 3-13 16,4-2-18-16,2 4-10 0,2-1-10 0,5 2-22 0,1 0-25 15,5 0-16-15,3 0-5 0,3 0-19 0,2 2-22 0,2-2-24 0,2 3-25 16,1 0-62-16,-1 1-72 0,0 1-72 0,-1 2-72 16,-1 1-30-16,-2 1-18 0,-3 1-2 0,-2 2 5 0,-2 0-4 0,-3 2-4 15,-2-1 5-15,-2 1 6 0,-3-2 26 0,0 0 115 0</inkml:trace>
  <inkml:trace contextRef="#ctx0" brushRef="#br0" timeOffset="198813.0678">21147 14780 0 0,'-7'-6'312'0,"0"-1"78"16,-1-2 1-16,2 1 5 0,-2-1 11 0,1 0-5 0,-1 0-8 16,0 3 5-16,0 3 8 0,0 2-7 0,0 4-7 0,0 3-106 0,-1 1-133 15,-1 4-79-15,1 4-60 0,-2 0-9 0,2 3 6 0,0 3-10 16,1 0-17-16,0 1 10 0,1 2 20 0,2 0-9 0,1 2-16 0,1 1 10 15,0 0 16-15,2 3-7 0,0 0-18 0,1 0 11 0,0 0 16 16,0 3-9-16,1 0-15 0,-1-2 7 0,0 2 19 0,1 0-13 0,1-1-22 16,-1-1 9-16,2-1 17 0,-1-1-11 0,4-4-17 0,0-2 10 0,2-2 16 15,3-5-9-15,1-2-17 0,3-4 8 0,2-2 15 0,0-5-7 16,5-2-16-16,-1-2 11 0,3-4 17 0,0-2-8 0,3-4-15 16,1-1 10-16,1-3 16 0,3-3-8 0,0-3-18 0,1-1 9 0,2-2 15 15,0-3-6-15,-1-2-18 0,1 1 7 0,-3-1 16 0,0-2-10 0,-4 2-16 16,-1 2 9-16,-2-1 12 0,-2 1-9 0,-3 1-15 0,0 1 2 0,-3 2 4 15,0 1-30-15,-2 1-39 0,-2 3-39 0,1 0-39 0,-2 4-60 16,-2 1-66-16,1 1-45 0,-2 3-41 0,1 0-16 0,-2 0-12 16,0 3 3-16,0 0 6 0,0 1 5 0,0 2 4 0,0-1 24 0,-2 2 33 15</inkml:trace>
  <inkml:trace contextRef="#ctx0" brushRef="#br0" timeOffset="200047.2617">24515 14896 0 0,'-2'-6'195'0,"1"-3"21"15,0 1-8-15,-1 1 11 0,1 1 18 0,-2 0-6 0,2 1-12 16,0 1 18-16,-1 1 27 0,1-2-42 0,1 2-60 0,-1-1-31 0,1 2-20 16,0-2-11-16,0 2-10 0,0-1 12 0,0 2 20 0,1-2-7 0,-1 0-11 15,0 1-1-15,0 2 5 0,1-3-13 0,-1 3-19 0,0 0-1 16,0 0 2-16,3 2 2 0,0-1 1 0,-1 1-8 0,1 4-8 0,0-2-4 15,-1 4-1-15,2-2-10 0,0 4-8 0,0-1 4 0,0 2 6 16,0 1-6-16,0 0-8 0,0 0 1 0,-1 0 2 0,1 0-13 0,0 1-21 16,0-1 3-16,-1 2 8 0,1-2-8 0,-2-2-12 0,2 2 4 0,-1-1 13 15,1-1-8-15,-1-1-15 0,-1 2 7 0,1-4 14 0,0 2-6 16,-1-1-12-16,1 1 6 0,0 0 12 0,-1-2-10 0,1 2-11 16,1-1 1-16,0 2 8 0,1 1-18 0,2-1-22 0,0 2-14 0,2 0-11 15,0 2-20-15,3 1-23 0,2 0-30 0,2 0-35 0,0 1-20 0,1 0-25 16,2 1-50-16,1 0-64 0,1-2-25 0,-1 1-18 0,1-1 8 15,-1-1 13-15,0-1 19 0,-2-2 17 0,-1-3 18 0,-2-1 17 16,-2-2 32-16,-2-3 220 0</inkml:trace>
  <inkml:trace contextRef="#ctx0" brushRef="#br0" timeOffset="201099.0649">24523 14749 87 0,'-3'-3'232'15,"0"-2"14"-15,1 2 14 0,-1-1-2 0,0 2-6 0,1 1 6 0,-1 1 10 16,0 0 8-16,1 1 6 0,-2 2-45 0,0 2-58 0,-2 1-43 15,0 1-31-15,-2 4-3 0,0 1 9 0,0 4 0 0,-2 1-3 16,0 2 9-16,-1 4 9 0,0 2 5 0,1 4 2 0,-1 1-4 0,-1 3-9 16,1 3-3-16,-1 0-4 0,2 1-11 0,-2 4-12 0,1-2-3 0,0 0 1 15,2 1-14-15,0 0-20 0,-1-2 0 0,1 1 7 0,1-2-17 0,0-1-25 16,1-1 7-16,1-2 11 0,0-1-13 0,2-2-18 16,0-3 6-16,2 0 14 0,0-3-7 0,2-2-11 0,0-2 2 0,3-4 10 15,0-1-8-15,-1-3-12 0,2-3 4 0,2-1 10 0,-1-4-13 0,0-1-14 16,2-3 4-16,1-3 15 0,0-1-18 0,1-5-26 0,2-2-10 0,0-2-3 15,1-5-18-15,0-2-21 0,0-3-12 0,0-2-4 0,1-3-10 16,-1-2-10-16,1-1-4 0,-1-3-5 0,2 0-5 0,-1-4-4 16,0 1 8-16,2-1 10 0,-2-1 13 0,2 1 11 0,0 0 15 0,1-1 12 15,0 1 17-15,1 2 16 0,2 2 6 0,1 1 6 0,0 1 12 0,2 2 19 16,0 2 4-16,2 1-2 0,0 3 12 0,0 3 12 0,1 0-5 0,-1 4-5 16,0 2 4-16,0 3 9 0,0 3-6 0,-3 2-9 0,1 1 1 15,-2 3 10-15,-3 3-5 0,-1 0-8 0,-1 4 1 0,-2 2 2 16,-2 2-7-16,-2 1-6 0,-2 3 3 0,-2 0 3 0,-1 3-1 0,-1 1-2 15,-5 1 3-15,0 2 4 0,-4 2 2 0,-2 2-3 0,-2-1 8 0,-4 1 5 16,-2 2 8-16,-4-1 8 0,-1 2 4 0,-3-2 6 0,-1-2 12 0,-2 1 16 16,-1-2 5-16,1 1 2 0,-1-2 11 0,2-2 14 0,-2 1 8 15,2-2 2-15,0-2 13 0,2 1 10 0,0-3-3 0,0 0-12 16,2-1-2-16,2-1 4 0,2-1-16 0,2-2-20 0,1 0-5 0,3 1 4 16,3-2-14-16,2-1-17 0,2 0-5 0,1 0 2 0,4 1-12 0,1 0-18 15,2 1-1-15,3 0 2 0,2 0-2 0,3 2-8 0,1 1 1 16,3 0 8-16,2-1-4 0,2 2-7 0,2 0-1 0,2 0-1 0,1 2-5 15,0-1-6-15,2 0-5 0,1 0 1 0,0 2-11 0,1-2-12 16,0 1-15-16,0-1-15 0,-2 2-35 0,2-2-41 0,-2 0-46 0,-1-1-44 16,-1 1-68-16,-1-1-75 0,-2 2-65 0,-1-2-59 0,-1 0-17 0,-3 0-5 15,0-2 7-15,-3 2 10 0,0 0 15 0,-1-2 13 0,-1 0 35 16,0-2 41-16,-1-1 46 0,0 0 300 0</inkml:trace>
  <inkml:trace contextRef="#ctx0" brushRef="#br0" timeOffset="202584.2104">28848 14900 79 0,'-1'-6'266'15,"-2"0"7"-15,0 0 7 0,1 0-4 0,-1 2-7 0,-1-2 2 0,-1 4 7 16,-2 2-2-16,0 2-8 0,-2 1-40 0,0 1-54 0,-3 5-72 0,-2 0-76 15,0 2-14-15,-2 2 7 0,-2 4-5 0,0-1-8 0,-2 2 13 16,-2 2 19-16,1 1 1 0,-3 0-3 0,0 3 4 0,0 0 13 16,-1 1-13-16,-2 2-19 0,0 0 8 0,2 2 16 0,-2 1-11 15,1 0-20-15,0 1 2 0,2-1 11 0,0 0-15 0,3-1-18 16,1-3 0-16,3-1 8 0,1-3-10 0,2-2-13 0,4-4 20 0,2-3 28 16,2-2-6-16,2-4-14 0,2-3 11 0,2-4 20 0,0 0-11 15,5-3-18-15,2-3 9 0,2-3 16 0,2-3-10 0,3-5-16 16,4-2 8-16,3-5 17 0,2-3-18 0,2-3-27 0,3-2 6 15,0-4 15-15,3-1-10 0,-1-4-16 0,1 2 10 0,1-1 17 16,-1-2-8-16,1 1-19 0,-2 2 13 0,1 0 16 0,-2 2-6 0,-1 2-15 16,-2 4 12-16,-2 2 19 0,-4 4-7 0,-2 1-16 15,0 6 8-15,-5 0 16 0,-2 6-8 0,-3 0-18 0,-2 4 10 0,0 4 19 16,-2-1-10-16,-2 4-16 0,-2 1 9 0,2 3 18 0,-1 1-7 16,-1 2-13-16,0 3 10 0,-1 2 13 0,-1 1-6 0,0 3-9 15,-2 3 12-15,0 3 21 0,-3 1-3 0,0 5-8 0,-1 0 8 16,-1 5 12-16,-2 1-7 0,1 1-13 0,0 1 8 0,2-1 14 15,0 1-4-15,2 1-7 0,2-5 2 0,1 1 5 0,3-2-5 0,1-2-10 16,2-2-1-16,2-2 3 0,3-2-1 0,2-2-4 16,0-2 4-16,2-2 1 0,2-2-6 0,2-3-11 0,0-1-1 0,2-4 0 15,1-2-1-15,2-2-4 0,2-4-2 0,1-1-5 0,1-4-2 16,2-3-4-16,0-3-1 0,2-3-5 0,-1-3-2 0,1-4-1 16,1-2 2-16,-1-3-2 0,0-2 1 0,-1-3-2 0,0 0 2 0,-1-3 1 15,-2 0 2-15,-1 0-1 0,-1 0 0 0,-2 0-1 16,-2 2 1-16,-2 4 1 0,-1 0-1 0,-4 4 0 0,-1 4-6 0,-3 4-10 15,-3 3-14-15,-1 3-18 0,-1 3-27 0,-2 4-29 0,-2 4-26 16,0 1-29-16,-3 4-45 0,-2 2-51 0,0 3-69 0,-4 5-75 16,-2 1-21-16,-4 4-6 0,-1 4 6 0,-4 1 9 0,-2 4 15 0,-2 1 16 15,-1 2 26-15,0 1 27 0,0-1 27 0,2 1 230 16</inkml:trace>
  <inkml:trace contextRef="#ctx0" brushRef="#br0" timeOffset="202984.6533">29500 15230 0 0,'1'-10'93'0,"-1"-2"177"0,0 1 7 0,0 2-4 0,-1 0-7 16,0 2 4-16,-1 1 6 0,1 0-2 0,1 3-7 0,0 3 5 0,0 0 4 16,0 0-101-16,0 0-130 0,0 0-30 0,0 0 2 0,0 0-11 15,0 0-14-15,0 0 8 0,0 0 14 0,0 0-7 0,0 3-11 16,1 1 7-16,1-1 12 0,-1 2-6 0,2 1-11 0,1-2 8 0,0 2 8 15,1 0-7-15,2 0-10 0,1 0 5 0,2 0 10 0,1 0-6 0,2-1-12 16,1-2 6-16,2 1 9 0,0-2-6 0,2 1-15 0,0-3 7 16,0 0 13-16,1-2-7 0,0 1-13 0,-2-1 6 0,0-2 15 0,-2 1-9 15,0-2-13-15,-2 1 7 0,-2-2 18 0,-2 0-9 0,-2 0-14 16,-2 0 10-16,-1 0 14 0,-3 0-5 0,-2 0-14 0,-2 1 15 0,-1-1 25 16,-2 2 14-16,-4-1 12 0,-2 1 20 0,-1-1 25 0,-2 2 13 0,-3 0 14 15,-2 3 15-15,-2 2 12 0,-3 1 12 0,0 0 11 0,-3 1 7 16,-3 4 7-16,2 1-4 0,-2 3-7 0,0 0-19 0,1 4-19 15,0-1-12-15,2 5-12 0,2-1-21 0,3 2-25 0,2 0-8 0,3 2-5 16,5-1-17-16,4-1-20 0,2 1-8 0,6-3 4 0,3 0-13 0,5-1-13 16,4-2-9-16,3-2-6 0,5-2-30 0,1-1-39 0,4-1-40 15,1-3-43-15,3-1-55 0,0-1-64 0,3-3-82 0,0-1-82 16,-1-1-28-16,1-1-11 0,0-2 0 0,-2-2 6 0,0-1 6 0,-2-1 7 16,-2-2 29-16,-1 1 36 0,-1-3 41 0,-3 0 139 0</inkml:trace>
  <inkml:trace contextRef="#ctx0" brushRef="#br0" timeOffset="204086.0304">30211 15136 0 0,'0'-3'135'0,"0"3"9"0,0-3 6 16,0 1-5-16,0 2-7 0,0-3 20 0,0 3 28 0,0-1-3 0,0 1-14 15,-2-3-14-15,2 3-14 0,0 0 9 0,0 0 15 0,0 0-2 16,0 0-5-16,0 0 2 0,0 0 4 0,0 0-11 0,0 0-14 16,0 0 2-16,0 0 5 0,0 0-11 0,0 0-17 0,2 3 2 15,-2 3 5-15,0 0-17 0,0 0-24 0,0 0 0 0,0 3 6 16,0 0-8-16,-2 0-16 0,2 0 5 0,-1 1 11 0,1 1-16 0,0-2-22 16,0 3-10-16,0 0-4 0,0-2-13 0,0 2-14 15,1 2 1-15,-1 0 5 0,2 0-6 0,-1 3-9 0,0 0 5 0,1 2 5 16,-1-1-4-16,0 3-6 0,2-1 5 0,0-1 7 15,-1 2-8-15,2-2-7 0,0 0 3 0,0-2 9 0,2 0-4 0,0-3-7 16,2-1 5-16,2-2 9 0,0-3-4 0,4 0-8 0,-1-2 4 16,2-4 8-16,2-1-6 0,0-1-6 0,3-2 5 0,0-3 10 15,2-2 0-15,-1-2-2 0,2 0 2 0,-1-3 2 0,2-3-2 0,-1 0-3 16,0-2 0-16,-1-2 3 0,1-3-3 0,-2-1-3 16,1 1 1-16,-1-4 2 0,-1 1-1 0,-1-1-4 0,1 1-4 0,-3-2-3 15,0 3 5-15,1 0 1 0,-4 1-2 0,0 2-5 0,-2 2 4 0,-3 2 6 16,-2 4-2-16,-2 1-2 0,-1 1 2 0,-3 4 5 15,-1 2-1-15,-2 2-7 0,-2 0 4 0,-3 3 2 0,-2 3-2 0,-2 0-7 16,-2 2 4-16,-3 2 7 0,-3 4-5 0,0 1-2 0,-2 0-1 16,0 4 7-16,-2 2-4 0,-1 2-4 0,1-1 2 0,2 4 4 15,-2-1-2-15,3 2-7 0,0 0-1 0,2 0-5 0,-1-1-3 0,3 0-2 16,0-3-5-16,1 1-8 0,2-4 0 0,2-2 1 16,1 0-4-16,2-5-4 0,0 0 2 0,2-3 8 0,1-2-4 0,1-1-7 15,1-2 8-15,3-2 8 0,-1-2-11 0,2-2-12 0,1-1 7 16,2-2 16-16,2-3-7 0,2 0-11 0,2-4 7 0,3 0 19 15,0-3-2-15,3-1-5 0,0 0 4 0,2-1 8 0,0 0 5 0,0 0 1 16,0 1 12-16,0 0 15 0,-1 2 9 0,0 2 7 16,-2 2 13-16,0 1 13 0,-2 1-3 0,-1 2-8 0,-1 2-2 0,-2 3-1 15,-1 0 4-15,-1 3 2 0,-2 3-2 0,0 0-4 0,1 2-1 16,-2 3 0-16,0 2-10 0,0 0-17 0,0 2-5 0,0 2-2 16,0 1-5-16,0 1-5 0,0 2 1 0,0-1 1 0,0 2-8 0,1-1-10 15,0 1-16-15,2-1-19 0,1 0-23 0,3-2-28 0,2-1-23 0,2-2-26 16,2-1-23-16,3-2-23 0,3-3-25 0,1-1-25 15,2-1-13-15,2-3-16 0,2-2-1 0,0-2 2 0,1-2 14 0,1-2 14 16,1-2 21-16,1-3 24 0,-1-2 26 0,2-1 26 0,-1-4 31 0,1-2 26 16,0 0 38-16,-2-2 41 0,0 1 41 0,-2-1 40 15,-2 2 49-15,-1-1 52 0,-2 3 47 0,-4 3 47 0,-2 0 28 0,-2 3 22 16,-5 2 14-16,-2 4 8 0,-3 0 1 0,-3 0-3 0,-1 4 4 16,-4 2 8-16,0 0-1 0,-1 3-4 0,-2 2-26 0,-1 2-35 15,-1 4-38-15,-2 1-35 0,-2 3-26 0,-2 2-21 0,-1 3-12 0,-3 2-9 16,1 2-8-16,-2 1-2 0,0 0-19 0,-2 3-17 0,0-2-26 0,0 2-27 15,0 0-18-15,0-2-11 0,0 0-22 0,-1 1-22 16,2-2-34-16,-2-1-34 0,2 0-37 0,-2-1-41 0,3-2-66 0,-1 0-72 16,1-2-75-16,1-1-75 0,0-1-59 0,2-3-53 0,0-2-17 0,1-1-5 15,-2-3 14-15,2 0 15 0,-1-2 32 0,1-3 32 16,-1 0 37-16,-1-2 40 0</inkml:trace>
  <inkml:trace contextRef="#ctx0" brushRef="#br0" timeOffset="206272.0875">20629 16367 70 0,'-5'-1'225'15,"1"-3"5"-15,0 0 2 0,0 0-1 0,1-1-3 0,1 0 2 0,-1 1 4 16,2 0-2-16,-1 0-2 0,1-1-58 0,1 0-70 15,0 1-48-15,0-1-37 0,0-1-2 0,1 1 9 0,1-1 1 0,0 0-1 16,1 0 8-16,0 0 13 0,-1-1-3 0,0 0-3 0,-1 1 6 16,0-2 10-16,1 2 1 0,-1-1-5 0,2 1 0 0,-2 0 4 15,2 1-8-15,-1-1-11 0,2 2-3 0,2-2-2 0,-1 0-5 16,2 0-10-16,-1 0 1 0,4-2 1 0,-1 1-6 0,2-1-9 16,1-1 0-16,0 1 3 0,2 0-2 0,0-1-5 0,0 1 1 0,2 1 4 15,0 1-2-15,0 0-4 0,0 0 4 0,0 1 1 0,0 0-2 0,0 1-4 16,0 2 2-16,-1 0 2 0,0 0-2 0,-2 2-4 15,-1 2 4-15,-1 0 4 0,-1 0-2 0,0 3-4 0,-2 1 3 0,-2 1 5 16,1 2-2-16,-2 0-2 0,-1 3 4 0,0 0 5 0,-2 2 2 16,-1 0-3-16,-1 2 3 0,-1-1 5 0,-2 3-4 0,-1-1-2 15,0 2 1-15,-1-1 4 0,-2 1-1 0,-1-1-4 0,0 2 1 0,0-2 1 16,-1 1-2-16,1-1-5 0,-2-1 0 0,1-1-2 16,1 1-4-16,-1-1-3 0,1-1-21 0,0 0-25 0,0-1-44 0,0 1-48 15,1-2-63-15,3-1-71 0,0 0-20 0,0-1-7 0,1-2-2 0,1 0-2 16,0-1 1-16,2-1 1 0,0 0 2 0,0-1 2 0,0-1 21 15,2 0 263-15</inkml:trace>
  <inkml:trace contextRef="#ctx0" brushRef="#br0" timeOffset="206472.2896">20679 17105 0 0,'-4'5'249'0,"0"-1"51"0,0-1 0 0,1-1 0 0,3-2 0 15,0 0 0-15,0 0 1 0,0 0 2 0,0 0 2 0,4 1-22 16,-1 1-29-16,1-2-82 0,1 0-95 0,0 0-43 0,1-2-25 16,2 2-25-16,0-1-25 0,0 0-52 0,1 0-60 0,2 0-60 0,-2-2-63 15,2 1-18-15,-2-1-9 0,0 1-1 0,-1 0-1 0,-1-2 1 16,-2 0-2-16,-2 1 0 0,0-2 3 0</inkml:trace>
  <inkml:trace contextRef="#ctx0" brushRef="#br0" timeOffset="209058.8983">13761 15955 0 0,'-2'-9'12'0,"2"-2"150"16,1 0 0-16,3-1 1 0,0 0 1 0,1 1-1 0,3-1-1 15,3 1 0-15,1 1 0 0,4 0-49 0,1-1-62 0,3 0-24 16,2-1-15-16,3 0-3 0,0 0-3 0,2-1-2 0,1 1 1 16,-1 0 1-16,1 0 3 0,-3 3 1 0,-1 0 1 0,-1 3 1 0,-3 3 0 15,-2 1 4-15,-2 5 7 0,-2 2 7 0,-2 2 10 16,-3 4 10-16,-2 3 8 0,-2 2-2 0,-4 3-1 0,-1 4 2 0,-4 2 5 15,-4 2 4-15,-4 3 0 0,-2 3 10 0,-6 2 8 16,-4 2 3-16,-3 2-3 0,-2 2-1 0,-5 0-4 0,0-1 7 0,-2-1 5 16,0 0 17-16,-2-3 21 0,2-2 8 0,0-2 4 0,3-2 9 0,0-3 10 15,3 0 8-15,1-3 8 0,4-3 1 0,1 0 3 0,4-3-8 16,0-3-10-16,4 0-15 0,2-3-12 0,4-3-18 0,2 0-19 16,2-2-14-16,4-2-11 0,3-2-13 0,2 1-12 0,3-2-15 0,5-1-18 15,2 1-7-15,5-1-4 0,4-1-17 0,4-1-22 0,4-1-43 16,5 0-49-16,4 0-49 0,2-3-46 0,4-1-49 0,3 0-46 15,2-3-53-15,-1 0-56 0,2-3-17 0,1 1-4 0,-2-2-1 0,1 0-2 16,-2-2 15-16,1 0 21 0,-4-2 42 0,1 1 52 0</inkml:trace>
  <inkml:trace contextRef="#ctx0" brushRef="#br0" timeOffset="209392.6834">14960 16037 0 0,'-7'-13'346'0,"-1"-1"23"0,-4 0 6 0,0 1 3 16,-1-2-1-16,-2 3-1 0,2 0 1 0,0 4-2 0,-2 3 0 15,2 4 0-15,-2 2 0 0,-1 4-122 0,-1 3-158 0,-2 2-55 0,0 3-23 16,-2 3-11-16,0 2-8 0,-1 2 1 0,0 2-1 0,2 2 2 16,0 2 0-16,4 2 0 0,1-1 2 0,3 3-1 0,4 0-1 15,3 0 0-15,3 2 2 0,5-1-4 0,2 0 1 0,3-1-1 0,3 0 1 16,4-1-5-16,1-2-8 0,2 0-4 0,4-4-4 0,-1-3-4 16,3-3-1-16,0-4-1 0,1-3-1 0,1-6 1 0,-1-2-2 15,0-6 0-15,-1-3 3 0,2-4 1 0,-2-5-1 0,0-2 6 0,-2-2 6 16,0-4 6-16,-2-2 8 0,-2-3 1 0,0-1 1 0,-4-3 4 15,0 1 1-15,-4-2 6 0,0 0 4 0,-2-1 4 0,-3 0 5 16,-1 1 5-16,-3 2 6 0,1 1 8 0,-4 2 5 0,-2 3 4 16,0 2 1-16,-2 2 0 0,-1 4 0 0,-1 2-2 0,-1 4-1 15,-1 4-6-15,1 2-4 0,0 2-7 0,-2 4-7 0,2 3-10 0,-2 2-16 16,2 3-23-16,-1 4-26 0,1 2-29 0,2 3-23 0,1 4-41 16,2 0-41-16,1 4-40 0,3 2-40 0,3-1-55 0,2 2-59 15,3-1-17-15,3 1-5 0,2-2 5 0,3 0 9 0,3-4 17 0,2-2 17 16,2-4 23-16,2-1 24 0</inkml:trace>
  <inkml:trace contextRef="#ctx0" brushRef="#br0" timeOffset="209675.5935">15771 16078 175 0,'9'-22'327'0,"-4"2"11"0,-2-2 8 16,-4 3 4-16,-2 0 1 0,-2 1 3 0,-2 3 0 0,-1 3 0 16,-3 3 0-16,-1 3-47 0,-1 1-64 0,-3 2-76 0,-1 3-83 15,-3 4-32-15,-3 1-17 0,-1 3-10 0,-1 3-5 0,-1 2-1 0,0 4 1 16,2 2-2-16,0 4-2 0,1 1 1 0,4 4 1 0,2 2-2 15,4 1 2-15,1 2-1 0,4 2-1 0,2 0-1 0,4 1-3 16,2-1-3-16,2-2-4 0,4 0-4 0,2-3-2 0,4-4-2 0,1-3-2 16,4-4 4-16,3-3-1 0,2-7 1 0,2-3-2 15,1-4 0-15,2-6 0 0,1-2 0 0,-2-5 1 0,2-3 1 0,0-3 1 16,0-3 1-16,-2-2 1 0,-1-3-1 0,-2-2 1 0,-1 0-2 16,-2-3 1-16,-2-1 1 0,-2-3-4 0,-3 0 2 0,-2 1 2 15,-2-1-2-15,-1 2-2 0,-3 1-7 0,-1 1-7 0,-1 3-20 0,-3 2-23 16,0 3-35-16,-3 4-43 0,1 2-28 0,-2 4-28 0,-2 2-32 15,0 3-33-15,-1 3-45 0,0 3-47 0,-1 2-14 0,-1 4-4 16,-2 2 5-16,2 3 9 0,0 2 20 0,-1 1 23 0,1 3 35 0,0 2 59 16</inkml:trace>
  <inkml:trace contextRef="#ctx0" brushRef="#br0" timeOffset="210110.2636">16489 15978 195 0,'7'-13'256'16,"0"0"4"-16,-3-1 4 0,-2 1-3 0,1 2-3 15,-2 3 0-15,-1 2 6 0,0 2 0 0,0 2-5 0,0 2-68 0,0 0-89 16,-4 1-41-16,0 2-23 0,0 1 11 0,-1 2 22 0,-2 2 17 16,-2 1 20-16,0 2 15 0,-2 3 15 0,0 3 15 0,-2 1 17 15,1 3 13-15,-1 1 9 0,1 2 9 0,-2 2 7 0,2 0-2 0,2 0-2 16,0 0-18-16,1 0-21 0,1-1-21 0,1-1-24 0,2-1-12 15,0-1-8-15,1-1-19 0,1-2-21 0,2 1-9 0,-1-4-6 16,2 1-13-16,0-2-13 0,2-2-5 0,-1-1-2 0,0-1-5 0,1-2-5 16,0 0-4-16,0-3 4 0,0-2-2 0,0 0-3 15,0-2 1-15,-2-2 1 0,3-1-5 0,1-2-3 0,0-5 0 0,0 0 0 16,1-5-3-16,2-3-3 0,1-2-2 0,0-3 1 0,0-5-10 16,1-1-8-16,1-3-7 0,-1-3-7 0,2-1-7 0,-2-2-7 15,2 0-1-15,-2-2 2 0,2 1-1 0,-1 0-4 0,2 1 5 0,0 1 4 16,0 2 6-16,0 0 1 0,2 2 10 0,-2 2 8 0,1 3 10 15,-1 1 5-15,1 2 8 0,-2 2 9 0,0 2 2 0,-1 4-1 16,0 0 5-16,-1 4 0 0,-1 2 0 0,0 0-1 0,-1 3-17 16,-1 2-18-16,0 1-39 0,-1 2-45 0,0 1-65 0,1 1-70 15,-2 2-73-15,-2-1-77 0,0 2-21 0,-2-4-6 0,0 6-2 0,-3 0 1 16,-2 0-1-16,-3-2 1 0,0 1 13 0,-3-1 18 16,-1-1 37-16,0 0 217 0</inkml:trace>
  <inkml:trace contextRef="#ctx0" brushRef="#br0" timeOffset="210560.8051">16512 16343 0 0,'1'-7'226'0,"-1"-2"14"0,2 1 14 0,-2 1 4 0,0-2 3 15,0 2-3-15,1 1-11 0,-1 0 17 0,1 0 20 16,1 0-34-16,0 0-52 0,1 1-27 0,1 0-19 0,1-1-19 0,1 2-14 15,0-2-10-15,1 0-7 0,1-2-1 0,1 1-4 0,3-1-5 0,0-1-7 16,2 1-8-16,0-2-7 0,1 1-8 0,2-1-7 0,1 1-10 16,-1-1-10-16,2 2-8 0,-1-1-8 0,1 2-4 0,0 0-6 15,-2 0-1-15,2 1-4 0,-2 1 1 0,-1 1 1 0,0 2 0 16,-1-1 3-16,-2 3-3 0,0 0-2 0,-1 2 1 0,-1 0 1 16,-2 2-5-16,-1 0-1 0,0 2-1 0,0 2 2 0,-1-1 1 0,-2 1 2 15,1 2-1-15,-2-2-1 0,0 2-2 0,-2 1-2 16,1-2 1-16,0 2 1 0,-2-1-2 0,2-1-2 0,-2 1-10 0,2-1-11 15,-2 1-44-15,0 0-53 0,2-1-61 0,-2 0-66 0,2-1-51 0,-2-1-48 16,1-1-13-16,-1 0-5 0,0 0 0 0,1-2 1 16,-2-4 1-16,0 0-1 0,0 0 11 0,-2 3 15 0</inkml:trace>
  <inkml:trace contextRef="#ctx0" brushRef="#br0" timeOffset="212730.6438">21256 15847 0 0,'-4'-5'3'15,"0"-1"144"-15,0 0 0 0,0 0 0 0,0 0 1 0,0 0-11 0,0 0-16 16,0 0 8-16,0 2 18 0,0-2-34 0,0 1-55 0,1-1-20 0,-1 0-10 15,2 0-5-15,-2 0-4 0,0 0 1 0,0 0 4 0,0 0 3 16,0 0 3-16,0 0 3 0,-2 1 1 0,1-1 10 0,-2 1 11 16,1 0 4-16,-1 1 1 0,-1-1-5 0,-1 1-4 0,-1 2 2 0,0 1 2 15,-1-1-5-15,-2 2-11 0,-1 0-2 0,0 2 4 16,-1-1-7-16,-2 2-7 0,-1 1-7 0,1 0-8 0,-3 2-9 16,0 0-11-16,0 0 4 0,-1 1 10 0,-1 1-5 0,0 1-8 15,-1 0 5-15,-1 2 8 0,-1 0-4 0,-1 0-10 0,0 1 5 0,-1 1 9 16,-1 0-6-16,-1 0-10 0,1 2 7 0,-2 0 12 0,2 0-3 15,0 0-8-15,0 2 4 0,0-1 2 0,2 0-2 0,-2 1-2 16,2 1 4-16,0-1 5 0,0 1-1 0,2-1-7 0,0 1 7 0,0 1 8 16,3-1-1-16,-2 2-4 0,2 1 5 0,1-1 8 0,-1 3 2 15,1 0-4-15,-2 1 5 0,2 1 11 0,-1 3-4 0,1-1-4 16,1 3 9-16,1 3 9 0,0 0 2 0,2 2-2 0,2 2 3 0,3 2 6 16,2-1-2-16,2 3-5 0,4 0 2 0,3 1 7 15,3 0-4-15,4 1-5 0,2 0 4 0,3 0 4 0,3-1-2 0,2-1-4 16,3-1 2-16,3-3 2 0,2-2 5 0,2-2 8 0,1-3 6 0,2-1 3 15,1-1 6-15,2-4 8 0,2 0 7 0,2-2 9 16,1-2 3-16,2-2 3 0,4 0 1 0,2-5 1 16,5-1-1-16,2-1 1 0,6-5-11 0,2-5-12 0,6-2-3 0,4-4-2 15,1-4-8-15,2-6-11 0,4-1-9 0,-1-5-9 16,2-2-9-16,-1-2-11 0,0-1-4 0,-1-2-4 0,-4-1-8 0,-1 0-8 16,-4 0-1-16,-2 0 3 0,-8-1-4 0,-3 0-10 0,-6 0 1 0,-5 0 1 15,-4 0-3-15,-5-1-3 0,-6 0 3 0,-2-1 3 16,-4-2 0-16,-5 0-3 0,-2-2 4 0,-2 0 1 0,-4-2-1 0,-3 0-1 15,-4-3 0-15,-2 0 3 0,-4 0-1 0,-2-1-4 0,-4 0 4 0,-2 0-1 16,-2 1 1-16,-2 2-4 0,-2 0-1 0,-1 2 0 16,1 2-27-16,0 2-33 0,1 3-48 0,0 3-51 0,1 3-64 0,2 4-64 15,2 3-65-15,2 2-65 0,2 3-20 0,3 3-5 0,3 3-2 16,1 1 1-16,4 3 2 0,1 1 2 0,2 1 23 0,2 1 34 16,3 1 47-16,1 2 286 0</inkml:trace>
  <inkml:trace contextRef="#ctx0" brushRef="#br0" timeOffset="214114.94">24979 16390 24 0,'1'-6'138'0,"0"1"1"0,-1 0 1 0,0 1 2 0,0 1 2 16,0-1 3-16,0 1 3 0,0 0-37 0,0 1-53 0,0-1-20 15,0 0-13-15,0 0-1 0,0 0 1 0,2 0 3 0,-2 0 1 16,0 0 1-16,1 0-2 0,-1-1 0 0,0 2-3 0,1-2-2 0,-1 2-1 15,0-1 0-15,0 3 0 0,0-3 0 0,0 0 3 0,-1 1-4 0,1 2-4 16,-1-2 7-16,1 2 5 0,-2-2 5 0,2 2 2 16,-1-2-2-16,1 2-5 0,0 0 2 0,-1-1 2 0,1 1-2 0,0 0-5 15,-2-1 1-15,2 1-1 0,-2 0-2 0,2 0-5 0,-4 0-6 16,1-2-6-16,0 2-8 0,1 0-5 0,-1-1 4 0,0 1 6 16,1-1-5-16,-1 1-7 0,0-1 5 0,1 0 8 0,0-1-5 0,0 1-8 15,-1 0 4-15,2 0 5 0,-2 0-4 0,2-1-8 0,-2 0 6 16,2 1 9-16,-2-2-5 0,0 1-7 0,1 0 5 0,0-1 10 15,0 1-5-15,-1-1-10 0,-1 0 8 0,1 0 8 0,-1 1-2 0,-1-2-8 16,0 2 3-16,-2 0 9 0,0-1-8 0,1 1-10 0,-2-2 6 16,0 2 8-16,-2-1-2 0,2 0-8 0,-1 0 1 0,0 0 5 15,-1-1-2-15,1 1-8 0,0-1 4 0,-1 0 8 0,1 1-4 16,1-1-7-16,-1 1 5 0,-1-2 9 0,1 0-3 0,0 0-6 16,-1 0 0-16,1-1 2 0,0 2-1 0,-1-1 1 0,0 0 4 0,-1 0 1 15,0 2-1-15,1-1-3 0,-2 2 5 0,-2 0 4 0,0 1-3 16,-1 0-6-16,-1 1 3 0,-1 0 3 0,-2 1 0 0,0 0-5 15,-2 2 2-15,1 0 3 0,-1 2-1 0,-2 0-5 0,0 1 3 0,1 0 3 16,-2 1-2-16,-2 2-5 0,2 0 7 0,-1 1 6 16,-2 1 4-16,2-1 1 0,-2 4 8 0,1-1 14 0,-1 2 6 0,0 2 0 15,1 1 12-15,-1 3 14 0,0 0 11 0,1 3 11 0,0 3 12 16,2 1 15-16,0 4 6 0,0 0 3 0,2 3 2 0,0 1 2 16,2 2-2-16,2 1-4 0,0 1-1 0,2 1-1 0,2 1-5 0,2 0-8 15,2-1-10-15,2 0-13 0,3 0-11 0,1-2-8 0,3-2-7 0,2 1-7 16,2-4-4-16,2 0-1 0,3 0-3 0,4-4-3 15,1 0 0-15,5-3 0 0,3 0-3 0,3-3-7 0,5-2 2 16,5-2 1-16,4-2-4 0,5-5-2 0,4-2-4 16,3-2 4-16,5-3-7 0,2-5-5 0,3-2-4 0,2-2-1 15,2-3-6-15,0-5-10 0,0-2 4 0,1-1 3 16,-1-2-3-16,0-4-5 0,-3-1 1 0,-1 0 2 0,-2-1-2 0,-5-2-5 16,-2 0 1-16,-5 0 5 0,-2-3-1 0,-5 1-4 0,-4-1 2 0,-3 0 3 15,-3-2-3-15,-4-1-6 0,-2-1 2 0,-3-2 2 0,-3 1-2 16,-2 0-1-16,-3-2 4 0,-1 0 1 0,-3 1 0 0,-2-1-2 15,0 2 1-15,-4-1 2 0,0 2-2 0,-1 0-1 0,-2 2 1 0,-1 0 2 16,1 3 1-16,-2 0-4 0,1 2 1 0,-2 1 1 0,1 2-8 16,-1 3-10-16,0 3-36 0,0 0-40 0,1 5-58 0,-1 1-62 15,0 3-55-15,2 1-52 0,-2 3-55 0,4 2-56 0,-7 1-14 16,0 3-4-16,1 2 0 0,-1 2 0 0,0 1 5 0,1 1 8 16,0 1 35-16,1 2 45 0</inkml:trace>
  <inkml:trace contextRef="#ctx0" brushRef="#br0" timeOffset="215984.1938">29960 16123 45 0,'-3'-5'126'0,"-1"1"0"0,2-1-2 0,-2 1-11 16,1 1-16-16,-1-1 11 0,1 0 18 0,-1 2-31 0,0 0-44 15,0-1-20-15,0 1-11 0,0-1-4 0,-1 1-1 0,0 0-1 0,-1-2-2 16,1 2 1-16,0-1 2 0,-1 1-3 0,1-1-3 16,0 1 0-16,-1-2 2 0,1 2-4 0,0 0-4 0,-1-1 0 0,1 1 3 15,0 1 0-15,-2-2 0 0,0 2-1 0,1 0-1 0,-1 0 1 16,-1-1 1-16,0 1-3 0,0 0-2 0,-3 1 1 0,1-1-1 16,-1 1 1-16,-2-1 2 0,-1 1-2 0,-2 0-1 0,0 0-2 0,-1 0 1 15,-2 0-2-15,1 0 2 0,-4 0-1 0,1 0-1 0,-2 0 1 16,1 0 2-16,-2 0 1 0,-2 1-1 0,2 0-1 0,-2 0 2 15,0 0 1-15,-2 1 3 0,2 0 0 0,-2 0 0 0,-2 1 0 0,2 0 1 16,-1 1 1-16,-2 0 1 0,1 0 0 0,-1 2-2 16,-1 2 2-16,1-1 3 0,-1 1 3 0,0 1 5 0,-1 1 2 0,1 1 5 15,-1 2 3-15,-2 1 6 0,0 1 9 0,1 1 14 0,-2 1 5 0,0 1 5 16,0 2 8-16,0 0 7 0,-2 3 3 0,1 1 0 16,0 3 1-16,-1 0 4 0,1 3-2 0,0 1-3 0,1 2-3 0,1-1 0 15,2 2-8-15,2 1-14 0,4-2-1 0,2 1 2 0,5-2-6 16,3 1-7-16,3-2 1 0,5 0 7 0,4-1 1 0,3-1-1 15,5 0 8-15,5-3 8 0,3 0 4 0,5-2 3 0,2-1 4 0,6-1 5 16,4-2 3-16,3-1-3 0,5-2 0 0,3-1 0 0,2-2-3 16,4-1-4-16,3-2-7 0,3-1-5 0,2-3-10 0,3-1-7 0,3-2-9 15,2-2-10-15,3-2-5 0,3-1-5 0,1-2-5 0,3-1-8 16,-1-4 0-16,1 0-2 0,1-2-1 0,-1 0-1 0,-3-4-4 0,0 0-1 16,-3-2-1-16,-2-2-2 0,-3-1 1 0,-3-1 1 0,-1-3-1 15,-4 0-2-15,-3-2-1 0,-2-1 4 0,-3-1-4 0,-4-2 1 16,-4 1-1-16,-3-1 1 0,-2-1-1 0,-6 0 1 0,-2 0-1 0,-3-1 4 15,-3-1-2-15,-3 1-2 0,-4 0 2 0,-2 0 2 0,-2 1-1 16,-5 0-1-16,-2 2 0 0,-2 1 2 0,-4 1-1 0,-1 2-2 16,-2 2-4-16,-4 2-1 0,-2 2-6 0,0 2-12 0,-2 2-22 0,-2 2-28 15,0 3-31-15,-2 2-36 0,2 1-46 0,-1 3-49 16,1 1-59-16,0 2-65 0,0 2-18 0,3 2-5 0,1 2 1 0,1 0-1 16,3 1 10-16,1 0 7 0,3 2 24 0,3-2 28 0</inkml:trace>
  <inkml:trace contextRef="#ctx0" brushRef="#br0" timeOffset="218153.4161">16313 17237 105 0,'-2'-1'168'0,"-2"-2"-2"0,0 0 2 0,0 1 0 0,-2-1 0 16,2 2 2-16,-1 1-2 0,0 0-30 0,-1 0-41 0,1 0-38 16,-2 0-37-16,1 1-14 0,-1 1-7 0,0-2 1 0,-1 1 1 15,0-1 3-15,0 0 0 0,0 0 1 0,0-1 2 0,-1 1-1 0,0-2 1 16,-1 1 0-16,0 1 0 0,-1 0 0 0,-1-2 3 0,0 2 0 15,-3 0 1-15,1 0 7 0,-1 2 4 0,-2-2 3 0,-1 3 3 16,0 0-5-16,-2-2-5 0,0 2 1 0,-2-1 3 0,0 1 0 0,-2 0-2 16,0-2 1-16,-2 2 4 0,0-1-3 0,-1 1-6 0,-1 0-3 0,-1-2-5 15,-1 1-7-15,0 1-9 0,-2-3 6 0,0 0 9 16,0 0-1-16,-2 0-7 0,1 0 1 0,0 0-1 0,-1 0-1 0,0-2-6 16,-2 1 5-16,-2-1 5 0,-2 2-2 0,0-1-5 0,-2 1 4 0,-1 0 8 15,-2 0-1-15,-1 0-10 0,0 0 4 0,-1 0 5 16,-1-2-1-16,0 1-4 0,-1-1 2 0,-1 1 5 0,2-2 0 0,-1 0-3 15,0 0 6-15,1 0 11 0,0-2-4 0,0 2-7 0,0-1 6 0,1-1 6 16,0 1-3-16,-1 1-6 0,2-3 3 0,-2 3 8 0,0 0-7 16,-2-2-7-16,1 2 0 0,-2-1 5 0,1 2-7 0,-2-1-7 15,0 2 3-15,-2-2 3 0,2 0-3 0,2 1-4 0,-1-2 2 0,0 2 5 16,2-2-3-16,1 1-7 0,0 0 4 0,1-3 9 0,1 1-3 16,0-1-8-16,1 0 1 0,0 0 5 0,1 0-4 0,0-1-4 15,1-1 2-15,0 0 5 0,1 0-3 0,0-1-1 0,2 1 1 0,0-1 6 16,0 1-3-16,2 0-8 0,-1-1 4 0,0 1 7 0,1-1-3 0,-1 1-8 15,0 1 4-15,1 0 4 0,-1-1-3 0,0 1-6 16,1 0 0-16,-2 0 3 0,0 1-2 0,0 0-4 0,0 0 5 0,1 1 7 16,0 0-2-16,1 0-2 0,2 1 2 0,0-1 7 0,1 0-2 0,3 1-3 15,1 1 1-15,2-1 4 0,1 1-1 0,1 0-2 0,2 1 1 16,1-1 6-16,0 1-6 0,3 1-9 0,-1 0 0 0,4 1 1 16,-1-2-10-16,3 2-13 0,0-1-19 0,3 1-16 0,-1 0-33 0,2-1-36 15,2 1-46-15,0-1-49 0,2 0-16 0,-1-1-6 16,1 1 0-16,0 0 5 0,-1 0-2 0,1-2-2 0,0 0 10 0,-2-2 13 15</inkml:trace>
  <inkml:trace contextRef="#ctx0" brushRef="#br0" timeOffset="218403.7404">11605 16606 0 0,'-14'0'33'0,"-2"-2"136"0,-2 2 2 16,-2 0 3-16,-1 3 6 0,-2 0 0 0,-1 5 3 0,-1 2 14 0,0 5 16 15,-1 3-41-15,0 2-59 0,0 3-23 0,0 2-15 16,2 2-6-16,0 3 0 0,2 0 3 0,2 1 4 0,2 1-1 0,3 1 0 16,2-1-1-16,3 0 2 0,4 1-11 0,0-2-16 0,5 0-1 15,2-1 0-15,3 0-7 0,3-2-7 0,1 1 5 0,3-4 6 16,2-1-6-16,3 0-9 0,3-1 0 0,3-4 8 16,2-1-11-16,4-1-11 0,4-4 1 0,3-2 5 15,2-2-26-15,2-3-40 0,2-3-50 0,3-3-58 0,0-2-55 0,3-2-54 16,-2-4-12-16,1-2-1 0,-2-1-7 0,-2-1-8 15,-2 0 5-15,-4-1 8 0,-4 1-1 0,-4 0-10 0</inkml:trace>
  <inkml:trace contextRef="#ctx0" brushRef="#br0" timeOffset="219355.2764">3691 13063 145 0,'-10'-1'180'0,"1"-3"11"0,1 1 8 0,1-2 10 0,2-1 5 16,2 1 8-16,1-1 9 0,2 0-39 0,2-1-55 0,4 0-22 0,3-2-13 15,3 1-10-15,5 0-8 0,3-2 6 0,7-1 12 16,4 0-6-16,6 1-12 0,4-1 6 0,7 0 12 0,6 0-8 0,4-1-10 16,8 1 6-16,6 1 14 0,6 0-10 0,5-1-17 0,5 2 5 15,4 0 13-15,4 1-19 0,3 1-23 0,2 1 1 0,2 2 7 16,1 0-19-16,1 2-27 0,0 0 5 0,2-1 14 0,1 1-11 0,-1-1-19 15,1 0 2-15,-2-2 11 0,1-2-16 0,0 0-20 16,-3-3 2-16,-2-1 13 0,-2-1-23 0,-1-1-32 0,-4 0-25 16,-3-2-19-16,-4 0-41 0,-4-1-48 0,-3 1-56 0,-5-1-59 15,-4 0-20-15,-7 2-12 0,-5-2 7 0,-8 3 7 0,-8 0-1 0,-6 0-4 16,-9 0 20-16,-9 1 23 0</inkml:trace>
  <inkml:trace contextRef="#ctx0" brushRef="#br0" timeOffset="220389.6631">8009 10427 0 0,'-6'-3'22'0,"0"-1"158"15,2-2 2-15,2 1 1 0,-1 1 1 0,0-1 10 0,2 1 13 16,0-1 0-16,-1 4-3 0,1-1-42 0,1 2-54 0,0 0-32 0,0 0-26 16,0 0-10-16,1-3-5 0,-1 3-8 0,2-1-3 15,0 1 0-15,2 0 3 0,0 0-11 0,2 0-10 0,2 0 12 0,1 0 20 16,3 0-2-16,3 0-8 0,1-2 10 0,4 2 13 0,2-1-3 15,2 1-8-15,2-2 8 0,2 1 12 0,2 1-1 0,1-2-11 16,0 1 4-16,2-1 8 0,-1 1-15 0,3-1-22 0,-2 1 1 16,2-2 10-16,1 1-11 0,0-1-20 0,0 2 6 0,2-2 16 15,1 0-11-15,0 0-20 0,-1 0 4 0,1 1 10 0,0-1-25 0,-1 2-29 16,1-2-32-16,-3 0-30 0,0 1-44 0,-1 1-46 16,-1-1-27-16,-2 1-22 0,0 1-13 0,-2 0-11 0,-2 0 2 0,-2-2 8 15,0 2 0-15,-4-1-7 0,1-2 19 0,-3 1 177 0</inkml:trace>
  <inkml:trace contextRef="#ctx0" brushRef="#br0" timeOffset="220573.3186">9461 10009 0 0,'7'-3'93'15,"0"1"75"-15,-1 1 1 0,4 1 1 0,-1 3-1 0,0 1 1 0,2 4-1 16,1 2-2-16,1 4 1 0,1 4-57 0,-1 0-74 15,2 4-25-15,-2 1-7 0,-1 2-5 0,-1 2-5 0,-2 3 2 0,-2 2 0 16,-3 2-16-16,-6 4-22 0,-4 1-47 0,-8 4-56 0,-4 4-17 16,-10 2-4-16,-10 4-1 0,-6 2-4 0,-9 2 1 0,-10-1-1 15,-6 1 5-15,-7 0 26 0</inkml:trace>
  <inkml:trace contextRef="#ctx0" brushRef="#br0" timeOffset="224094.2824">2176 13946 108 0,'1'-15'165'0,"2"0"4"0,1-1 8 0,0-2 3 0,3 0 5 16,1 1 13-16,2-1 16 0,2 0-38 0,2 0-58 15,0 0-14-15,4 0-5 0,-1 2-6 0,2 1-8 0,-1-2-1 0,2 4 3 16,0 1-7-16,2 1-11 0,-2 4 0 0,1-1 3 0,-1 4-18 0,0 2-24 16,-1 4 3-16,-2 1 7 0,-1 3-11 0,-1 3-20 0,-3 4 0 15,-4 4 4-15,-2 2-7 0,-4 5-13 0,-5 3 2 0,-4 5 10 16,-6 2-8-16,-3 4-12 0,-7 4 9 0,-5 4 18 0,-4 2-9 0,-5 2-14 16,-2 4 8-16,-3-2 15 0,-1 1-7 0,-2 1-14 0,1-2 7 15,0-1 16-15,1-1-2 0,3-4-9 0,1-2 18 0,6-5 25 16,2-5-5-16,5-4-14 0,4-3 12 0,6-6 19 0,6-4-4 0,3-4-12 15,7-2 9-15,5-4 18 0,5-2-9 0,6-2-15 0,4-3 3 16,5-2 11-16,4-1-19 0,6-1-26 0,2-4 2 0,6-2 14 16,1-2-36-16,4 0-49 0,3-5-53 0,1 1-59 0,1-4-61 0,2 1-63 15,-2-1-12-15,0-1 3 0,-2 2-4 0,-3 1-10 0,-4-2 7 16,-4 2 7-16,-4 2-5 0,-4-1-7 0</inkml:trace>
  <inkml:trace contextRef="#ctx0" brushRef="#br0" timeOffset="224267.1749">3005 14194 0 0,'-1'-8'67'0,"0"-2"163"0,-1-2-5 16,1 1-2-16,0 1 2 0,1 1-9 0,0 3-13 0,0 0-14 0,1 3-14 16,-1 3-34-16,3 1-43 0,-1 1-79 0,0 2-85 0,-2 2-45 15,1 2-31-15,-2-1-34 0,-1 4-32 0,1-2-11 0,-2 3-5 16,-1 0 10-16,0 1 11 0,0 1 14 0,0-2 14 0</inkml:trace>
  <inkml:trace contextRef="#ctx0" brushRef="#br0" timeOffset="224694.2963">3044 13894 168 0,'-4'-12'180'0,"1"-2"0"0,3-1 0 0,2 0 0 16,2 0 0-16,1 0 3 0,3 2 1 0,3-2-26 0,2 3-38 15,0 0-36-15,3 0-33 0,0 0-12 0,3 0-2 0,0 3 1 0,-1 0 1 16,2 3-3-16,2 0-5 0,-2 3 2 0,1 3 3 16,-1 1-3-16,1 4-6 0,-1 2-4 0,-1 2-4 0,0 6-7 0,-3 2-9 15,-3 4 2-15,-1 1 2 0,-3 4-4 0,-2 4-7 0,-4 1 4 16,-3 4 9-16,-3-1-6 0,-2 4-6 0,-2-1 4 0,-4 2 8 16,1-1-3-16,-4 2-3 0,0-1 8 0,0 2 8 0,0-4-2 0,0 1-5 15,4-2 3-15,-1-3 7 0,3-2-2 0,3-2-11 16,3-2 6-16,2-3 7 0,4-3-5 0,4-3-11 0,3-5-20 0,4-1-25 15,2-4-43-15,4-5-50 0,2-3-42 0,4-5-41 0,1-2-13 16,2-5-7-16,2-5 2 0,2-2 4 0,0-2-4 0,0-2-2 16,-1-2 2-16,-1-2 37 0</inkml:trace>
  <inkml:trace contextRef="#ctx0" brushRef="#br0" timeOffset="224891.7237">4127 13606 0 0,'-4'-12'79'0,"1"0"40"0,0 1 1 0,2 4-2 0,2-2-1 16,1 1-1-16,0 2-2 0,1 0-41 0,1 3-50 0,0-1-31 0,1 2-22 15,-1-1-36-15,2 2-39 0,-6 1-10 0,5 1-2 16,-1 2-2-16,0 0-1 0,-3 2 2 0,1 1 37 0</inkml:trace>
  <inkml:trace contextRef="#ctx0" brushRef="#br0" timeOffset="225513.5159">3064 13717 0 0,'-1'-8'136'0,"1"1"40"0,0-2-1 0,2 0 1 15,4 1-1-15,0 1-10 0,4-1-13 0,0 2 5 0,4 0 17 16,2 2-48-16,1-2-67 0,3 0-28 0,1 1-14 0,2-1-7 16,1 2-1-16,1-2-3 0,-1 3 0 0,0 0-1 0,0 1-1 15,-1 1-1-15,-3 2 0 0,0 2-1 0,-3 2-1 0,-2 2-1 0,-3 2 2 16,-3 2-4-16,-2 2-2 0,-3 1-2 0,-3 2 1 16,-2 2 2-16,-3 0-1 0,-3 2 1 0,-1 1 0 0,-2 0-2 0,-4 3 2 15,1-3 0-15,-2 1 2 0,1-1-1 0,0-1 2 16,1-2 2-16,0 0-1 0,2-2 1 0,0-2-1 0,3-2 2 0,0 0-1 15,2-5-1-15,0 2 1 0,2-1-1 0,0-2 2 0,2-2 0 16,0-1-1-16,1 2-2 0,1-5-2 0,0 0 1 0,0 1 2 16,0-1-1-16,3 2 0 0,-1-2 0 0,1 0 2 0,1 0-1 0,1-2 1 15,1 2-1-15,0 0 1 0,2 0-1 0,0 0-1 16,0 0 0-16,0 2-1 0,0 1-11 0,0-2-15 0,0 4-20 0,0-1-22 16,2 1-43-16,-2 2-47 0,1 1-14 0,-1-2-4 0,0 4-3 15,0-1 0-15,0 2 0 0,1-2 0 0,1 0 3 0,-1-2 95 16</inkml:trace>
  <inkml:trace contextRef="#ctx0" brushRef="#br0" timeOffset="225963.3509">5291 13576 0 0,'-34'-3'24'0,"2"0"109"16,2 1 10-16,-1-1 8 0,3 2 14 0,1-1 26 0,2 1 32 16,2-2 7-16,3 1-5 0,2-1 4 0,3 2 4 0,2-4 10 15,3 1 13-15,4 1-2 0,0-3-8 0,5 1-3 0,2 1-3 16,5-2-14-16,3 0-14 0,4 0-26 0,5-2-29 0,4 1-38 0,6 1-43 15,4-3-25-15,4 0-22 0,6 1-61 0,2-1-73 16,1 2-60-16,3-1-58 0,1-1-65 0,2 2-68 0,-3-1-16 0,-3 1 0 16,-2-1-4-16,-3 1-5 0,-3 1 3 0,-5 0 6 0,-2 1 3 15,-4 2 1-15,-3-1 44 0,-3 1 320 0</inkml:trace>
  <inkml:trace contextRef="#ctx0" brushRef="#br0" timeOffset="226180.2413">6056 13255 259 0,'9'-12'329'0,"-1"-1"-4"0,0 0-10 16,0 0 6-16,2 1 8 0,2 0-4 0,2 3-10 0,2 2 6 15,2 2 8-15,0 3-68 0,2 1-89 0,2 1-67 0,-4 1-66 16,1 2-33-16,-2 1-25 0,-2 2 7 0,-3 1 18 0,-3 3-9 0,-3 2-20 16,-2 1 11-16,-4 4 17 0,-4 2-14 0,-3 3-23 15,-4 3 1-15,-3 4 4 0,-4 2-27 0,-2 4-36 0,-2 1-26 0,-1 1-22 16,-1 1-34-16,1-1-40 0,3-1-37 0,2-4-39 0,3-2-18 15,3-2-12-15,4-5 8 0,4-4 13 0,5-4 7 0,3-4 4 16,6-5 23-16,3-3 58 0</inkml:trace>
  <inkml:trace contextRef="#ctx0" brushRef="#br0" timeOffset="226480.5881">7028 13014 33 0,'-9'-5'385'16,"-2"-1"7"-16,0-1-4 0,2-1-1 0,1-2-3 0,3 0-12 0,1 3-12 16,1 2-1-16,3 3 2 0,0 2-2 0,3 2-5 15,1 3-128-15,1 1-160 0,0 3-64 0,2 0-34 0,0 3-2 0,1 0 4 16,0 1 0-16,0 2 0 0,1 0 13 0,0 2 19 0,-1 1-2 0,2 3-9 16,-2-1 6-16,-2 2 12 0,-2 0-8 0,-1 2-10 15,-3 0 8-15,-3 3 11 0,-2-1-5 0,-4 1-11 0,-5 1 7 16,-2 1 13-16,-1-1-5 0,-3 1-15 0,0-1 7 0,0-2 11 15,0-1-6-15,3-1-10 0,1-3 5 0,2-1 11 0,4-5-6 0,2 0-12 16,2-3 5-16,4 0 10 0,2-2-14 0,1-1-17 16,4 0-34-16,5-1-37 0,2-2-60 0,4 0-70 0,4-3-56 0,4-2-54 15,4-2-21-15,2-2-11 0,5-3 4 0,1-5 4 0,3-1 0 16,-1-3-8-16,4-1 10 0,-1-2 11 0</inkml:trace>
  <inkml:trace contextRef="#ctx0" brushRef="#br0" timeOffset="226746.8727">7933 13117 0 0,'-4'-6'231'0,"-4"0"133"0,-2-1 4 0,-2 1 4 0,-2-1 7 16,0 1-2-16,-2 0-5 0,-2 2 3 0,1 2 4 0,-2 3-1 15,-1 3-6-15,0 0-97 0,-1 5-125 0,0 0-74 0,-2 3-56 16,3 2-11-16,0 1 3 0,3 1-8 0,2-1-11 0,3 2 5 0,4 0 11 16,3 1-6-16,2-1-12 0,4 1 5 0,5 1 10 15,3-1-9-15,3 1-14 0,3-1-2 0,3 1-4 0,2-4-23 0,4 2-31 16,3-5-11-16,1-2-4 0,3-2-16 0,-1-4-19 15,1-1 5-15,1-3 14 0,-1-1-7 0,-1-2-14 0,-2-3 10 0,0-2 16 16,-2-1 2-16,-2-3-1 0,-2 0 29 0,0-3 35 0,-4-1 8 16,0-1-4-16,-2-1 17 0,-3 0 23 0,-1-2-4 0,-1 1-19 15,-2-2 11-15,-1 2 15 0,-1-1-27 0,-1 1-40 0,-2 1-40 0,0 1-34 16,0 2-52-16,-1 1-59 0,0 3-11 0,-2 3 8 16,-1 1-4-16,-1 3-10 0,1 4 5 0,0 0 8 0,-6 2-5 0,2 3-6 15</inkml:trace>
  <inkml:trace contextRef="#ctx0" brushRef="#br0" timeOffset="227594.0732">9311 13237 30 0,'-11'-6'181'15,"0"0"20"-15,2 0 20 0,0 1 7 0,2-1 3 16,0 3 7-16,3-1 8 0,0 1-25 0,2 0-37 0,0 2-34 0,2 1-34 15,0 0-25-15,3-1-17 0,1 1-8 0,1 1-3 0,2 0-21 16,1 0-26-16,3 1-4 0,2 0 5 0,2 0-14 0,2 1-14 16,3-1-2-16,3 1 1 0,1-1-35 0,1-1-46 0,3 2-57 0,0-2-58 15,-1-1-22-15,-1 0-13 0,0 0 2 0,-5 0 4 16,-1-1-3-16,-4-1-8 0,-4 0 7 0,-3 0 5 0</inkml:trace>
  <inkml:trace contextRef="#ctx0" brushRef="#br0" timeOffset="227798.9323">9709 13015 0 0,'14'-11'75'0,"-1"-1"93"0,2 2 0 15,-1 0 1-15,1 2 1 0,0 2-1 0,-1 1 1 16,2 2-1-16,0 2-1 0,0 2-55 0,2 2-73 0,-2 0-22 0,0 2-9 16,-3 2-4-16,0 2-1 0,-3 3-2 0,-2 1-1 15,-4 4 1-15,-4 3-1 0,-3 2-2 0,-5 3-5 0,-3 4-11 0,-5 1-13 16,-2 2-19-16,-6 3-22 0,-3 1-37 0,-4 0-43 0,-2 2-14 15,-3 1-3-15,-3 0-2 0,-1-1 1 0,2-2-2 0,-1 0 1 16,3-5 1-16,3-1 163 0</inkml:trace>
  <inkml:trace contextRef="#ctx0" brushRef="#br0" timeOffset="228866.7166">10804 12934 99 0,'-4'-3'225'15,"1"1"0"-15,2-1-6 0,0 1 0 0,1 2 6 0,2 0-6 0,2 0-6 16,2 1-2-16,0 0-1 0,4 1-73 0,0-2-95 15,4-2-39-15,2 0-26 0,1-3-10 0,4-2-7 0,2-1-2 0,1-3-3 16,4-2-14-16,0-2-16 0,3 0-3 0,-1-2 3 0,1-1-1 0,0-1-4 16,-1 1 1-16,0-2 2 0,-2 2 5 0,-3 0 8 15,0 2 2-15,-2-1 2 0,-3 0 5 0,-1 3 5 0,-3-1 17 16,-3 2 20-16,-1 1 14 0,-3 1 16 0,-2 2 13 0,-3 1 15 16,-1 4 13-16,-2 0 16 0,-2 2 22 0,-2 3 27 0,-1 1 7 0,-1 3 5 15,-3 1 20-15,0 4 23 0,-3 2 2 0,0 3-3 16,-2 3 3-16,0 3 3 0,-2 3-12 0,0 2-19 0,-1 4-5 15,2 2-3-15,-1 3-27 0,0 2-36 0,2 2-5 0,1 2 4 0,1-1-22 16,3 1-31-16,3 0-4 0,1-1 5 0,4-2-17 0,1-2-25 16,5-4-7-16,2-3-1 0,2-2-46 0,4-5-53 0,2-4-40 0,2-2-32 15,5-5-55-15,1-4-56 0,4-3-16 0,1-4-5 16,2-4-7-16,2-3-7 0,1-3 8 0,0-3 7 0,2-4 10 0,0-1 10 16</inkml:trace>
  <inkml:trace contextRef="#ctx0" brushRef="#br0" timeOffset="229167.267">11948 12842 156 0,'-3'-14'310'0,"-2"0"8"0,-2 2 5 16,-2 1 7-16,-3 2 9 0,-3 2-2 0,1 1-5 0,-4 4 10 16,1 1 13-16,0 2-55 0,-3 2-76 0,1 3-55 0,-1 2-46 15,0 0-37-15,0 3-34 0,1 1-4 0,3 1 5 0,2 0-13 0,0 0-13 16,5 2 3-16,2-2 11 0,3 1-13 0,3 0-19 16,2-1 2-16,3-1 8 0,2 1-10 0,2 0-15 0,2-1 2 0,2 0 10 15,2 0-14-15,0-1-17 0,2 0-7 0,0-2-4 0,2 0-16 16,-1-2-23-16,2-1 1 0,-2-1 8 0,2-3-9 0,-2-2-15 15,-1-1 5-15,1-4 11 0,-1-1-4 0,-1-3-12 0,-2-2 14 0,-1-2 19 16,-1-3 4-16,-2 0-1 0,-2-2 23 0,-3 0 26 16,-3-1-1-16,1-1-6 0,-4 1 17 0,0-2 25 0,-2 2 6 0,-2-1-2 15,0 2 17-15,-1-2 26 0,0 4-5 0,1 0-11 16,-1 2 10-16,0 0 14 0,1 4-8 0,0 1-19 0,1 2 4 0,0 1 10 16,1 1-26-16,1 3-35 0,0 2-28 0,1 1-20 0,-1 3-56 15,2 0-62-15,-1 4-53 0,2 0-50 0,0 3-47 0,0 1-41 16,2 0-8-16,0 2 3 0,1 1-2 0,2-1-2 0,2 0 11 0,1-2 22 15,4 0 17-15,1-2 19 0</inkml:trace>
  <inkml:trace contextRef="#ctx0" brushRef="#br0" timeOffset="229784.7034">12611 12520 114 0,'-2'-3'172'0,"0"2"8"0,-2 0 11 0,0 2 16 0,-2 1 18 15,0 2 7-15,-2 2 5 0,-2 2-19 0,1 3-28 16,-3 4-32-16,0 0-32 0,-1 4-2 0,-1 2 8 0,1 3-6 0,1 1-10 15,0 1-1-15,1 3 2 0,1 0-21 0,2 1-27 16,1 1-1-16,2 0 5 0,1 1-20 0,1 0-29 0,3-1 3 0,1 0 13 16,2 1-13-16,2-4-24 0,1 1 6 0,2-2 11 0,1-2-11 15,2-4-21-15,2 0 9 0,0-4 18 0,2-4-11 0,1-1-17 16,0-4 8-16,3-3 17 0,-1-3-10 0,1 0-16 0,1-5 8 0,0 0 15 16,0-5-10-16,0 0-20 0,1-2 9 0,-1-3 18 15,2-1-8-15,-1-2-17 0,2-2 7 0,-2-1 18 0,0-1-8 0,1-1-17 16,-2 1 11-16,0-1 22 0,-3 2-5 0,0 1-17 0,-2 3 14 15,0 0 20-15,-3 3-10 0,-2 1-17 0,0 4 10 0,-2 1 18 16,-2 3-8-16,1 1-17 0,-2 4 10 0,1 0 19 0,-2 3-11 16,-2 1-22-16,1 2 11 0,0 3 18 0,-2 1-10 0,-1 2-17 15,0 2 9-15,0 2 18 0,0 0-11 0,-1 1-19 0,1 0 11 16,1 1 14-16,0-2-10 0,2 0-19 0,1-2 8 0,1-1 20 16,3-1-12-16,0-2-21 0,3 0-3 0,0-2 0 0,2-2-51 0,0-1-66 15,1-1-63-15,0-2-63 0,0-2-34 0,0 1-29 16,-2-3 0-16,0 0 9 0,-2-3-8 0,-1 1-8 0,-2-2 4 0,-3 0 10 15,-3-2 8-15,-1-2 86 0</inkml:trace>
  <inkml:trace contextRef="#ctx0" brushRef="#br0" timeOffset="229973.0907">12451 12875 135 0,'8'-10'222'0,"5"-1"3"0,4 2 10 0,6 0-2 0,2 2-8 16,6 1-18-16,4 3-24 0,2 0-47 0,4 2-53 0,2 0-110 15,1 2-122-15,1 0-47 0,-1 2-29 0,-1-1 0 0,-3 2 3 16,-3-1-3-16,-2 2-11 0,-4 0 4 0,-3 2 85 0</inkml:trace>
  <inkml:trace contextRef="#ctx0" brushRef="#br0" timeOffset="232437.6948">2636 15464 133 0,'-9'0'180'0,"1"0"15"15,-2-1 17-15,1 1 5 0,1-1 4 0,1 1 7 0,1-1 10 16,-1 1-37-16,2-1-51 0,1-1-24 0,0 2-15 0,0-1-12 0,0 0-10 16,1 0-5-16,0 0 0 0,1-1-18 0,-1 1-23 0,0 0-1 15,1 0 6-15,0 0-7 0,0 1-13 0,2 0 5 0,-3-2 9 16,2 1-10-16,-2 0-16 0,3 1 5 0,-3-1 9 0,3 1-7 0,-1-1-14 15,-2-1 7-15,2 1 13 0,0 0-10 0,-1 0-17 16,1-2 4-16,1 1 13 0,-1-2-11 0,1 1-17 0,0-2 7 0,1-1 14 16,2 0-6-16,-1-1-18 0,2-2 11 0,2 0 13 0,0-1-8 0,2-2-16 15,0 1 11-15,2-1 13 0,0 0-9 0,1 0-17 16,1 0 10-16,0 0 17 0,0 2-8 0,0 0-19 0,1 0 10 0,-1 1 16 16,2 2-8-16,-1-1-16 0,0 2 6 0,2 2 18 0,-2-1-9 15,1 4-15-15,-1-1 9 0,-1 4 17 0,1 1-8 0,-2 1-17 16,0 4 11-16,-1 3 17 0,-2 1-11 0,0 4-18 0,-1 3 10 0,-3 2 17 15,-1 3-9-15,-3 4-18 0,-2 3 9 0,-3 3 17 0,-3 2-10 16,-3 1-17-16,-1 3 4 0,-4 2 10 0,-1 1-7 0,-3 2-9 16,-3 1 9-16,1 0 20 0,-2-1 4 0,-2 0 0 0,1-2 13 0,0-1 19 15,1-1 5-15,0-4 4 0,1-2 11 0,2-3 17 0,3-3 3 16,2-4-4-16,3-3 2 0,2-3 5 0,3-5-6 0,2-2-4 16,3-3-10-16,2-2-7 0,2-4-9 0,2 0-9 0,2-2-7 0,4-2-11 15,2-2-8-15,4 0-10 0,3-3-1 0,4-3-2 0,2 0-5 16,4-3-7-16,2-1-31 0,4-2-38 0,2 1-53 0,1-3-55 15,2 1-75-15,1 0-82 0,0-1-25 0,0 0-10 0,-2 0 0 0,-2 0 0 16,-1 2 0-16,-3-2 0 0,0 1 6 0,-4 1 5 0,0-1 29 0,-1-1 190 16</inkml:trace>
  <inkml:trace contextRef="#ctx0" brushRef="#br0" timeOffset="232955.5715">3877 15173 111 0,'-9'-3'157'15,"0"-1"1"-15,-2 1-2 0,-1 0 1 0,0 1-1 16,0 1 2-16,-1 1 4 0,-2-2-38 0,0 2-44 0,1 0-19 0,-2 2-5 15,-2-2 5-15,1 1 11 0,0 1 15 0,-1-2 18 0,1 1 0 16,0 1-7-16,1-1 10 0,0 1 12 0,2-1-6 0,2 2-11 16,3-1-1-16,1-1 0 0,1 2-15 0,3-1-19 0,2 1-10 0,2 0-7 15,1 3-22-15,3-2-28 0,1 4 5 0,2-2 15 16,1 4-12-16,3 1-19 0,-1 1 8 0,2 1 19 0,0 2-11 0,2 0-18 16,-2 2 10-16,0 1 19 0,-2 3-11 0,1-1-20 15,-2 2 13-15,-2-1 17 0,0 2-10 0,-3 0-19 0,-2-2 7 0,1 2 18 16,-3-2-9-16,-1 0-18 0,-2-2 9 0,-1 1 19 0,-1-1-10 15,-1-2-18-15,-2-1 12 0,0 0 20 0,0-2-11 0,-1 1-21 16,1-3 13-16,0-1 22 0,0-2-8 0,1 0-14 0,2-3 13 0,0 0 20 16,2-3-8-16,2 0-20 0,1-3 12 0,1 1 19 15,3-1-8-15,1-1-20 0,3-1 10 0,2-1 20 0,2-1-10 0,1-1-20 16,3 1 7-16,0-1 17 0,3-1-13 0,-1 0-23 0,4 1 12 16,-2-1 18-16,1 1-9 0,2 2-21 0,-2-1 10 0,0 3 19 15,-1 0-11-15,-1 2-20 0,-2 2 11 0,-2 3 18 0,-2 2-10 0,-2 2-20 16,-4 4 6-16,-2 2 9 0,-4 2-6 0,-2 4-14 15,-3 2 4-15,-4 2 8 0,-1 3-14 0,-5 2-25 0,0 2-14 0,-2 0-14 16,-3 2-38-16,0 1-41 0,2-1-58 0,-2-1-62 0,2-2-19 16,0-2-8-16,1-2-1 0,1-3 4 0,2-4-1 0,2-1 1 15,2-5 10-15,2-3 13 0</inkml:trace>
  <inkml:trace contextRef="#ctx0" brushRef="#br0" timeOffset="233789.5178">6692 14513 0 0,'4'-13'208'16,"0"-2"170"-16,-3 0 18 0,1 0 0 0,-1 0-3 0,-1 1 2 0,0 2 1 15,1 3-2-15,1 3-2 0,-1 3 1 0,2 0 3 16,-1 2-99-16,2-1-128 0,-1 2-70 0,1 0-54 0,-1 0-28 0,-1 0-23 16,1 2 0-16,-2-1 9 0,1 2-3 0,-1 0-6 0,0 2 4 15,-1 2 8-15,-1 2-6 0,-2 2-6 0,-1 2 5 0,-1 2 5 16,-3 5-2-16,-3 1-10 0,-3 3 7 0,-4 4 7 0,-2 1-5 0,-2 2-8 15,-2 1 5-15,-3-1 7 0,0 1-5 0,1-1-6 16,0-2 3-16,1-2 9 0,1 0-5 0,3-3-5 0,1-2 2 0,2-2 8 16,4-1-4-16,2-4-8 0,2 0 4 0,4-1 10 0,2-4-7 15,1-1-7-15,2 0 6 0,3-1 9 0,2-2-6 0,2 0-7 16,2 0 2-16,2-2 8 0,4-1-4 0,0 0-8 0,5-1 4 16,2-2 8-16,3 0-21 0,2-2-25 0,2-1-37 0,2-1-37 15,1-1-51-15,0-1-55 0,1-1-68 0,-2-1-72 0,1 1-23 16,-3 1-10-16,-1-2 2 0,-3 2 1 0,-2-1-2 0,0 1-2 0,-4-2 16 15,-2 1 24-15,-2 1 36 0,-1-2 237 0</inkml:trace>
  <inkml:trace contextRef="#ctx0" brushRef="#br0" timeOffset="234023.3126">7052 14632 0 0,'-1'-11'175'0,"-2"1"202"0,-1-4 5 15,1 1 8-15,1-1 5 0,0 1-2 0,0-1-3 16,-1 2 0-16,2 5 1 0,-1 1-2 0,1 0-4 0,0 4-85 0,1 2-109 15,0 0-83-15,-2 3-78 0,0 3-18 0,-1 3-3 0,-2 3-8 16,-2 2-10-16,-1 4 3 0,-1 3 8 0,-3 3-2 0,-2 3-5 16,0 3 5-16,-1 1 6 0,0 4-4 0,1 2-8 0,0 2 4 15,2 0 8-15,2 2-6 0,0 1-12 0,5 0-4 0,1-3-1 16,3 0-28-16,2-2-33 0,2-2-24 0,3-5-19 0,4-3-37 0,0-5-43 16,4-2-28-16,0-4-28 0,5-5-46 0,1-3-54 15,1-3-15-15,2-4-3 0,1-3 2 0,1-4 4 0,2-3 25 0,0-2 32 16,1-5 24-16,0-1 23 0</inkml:trace>
  <inkml:trace contextRef="#ctx0" brushRef="#br0" timeOffset="234307.1095">7519 14701 240 0,'-4'-20'345'0,"-3"4"19"0,-2-1 17 0,-3 2 3 16,0 3-1-16,-2 2 2 0,0 2 2 0,0 4-1 0,0 2-5 16,-1 4-53-16,0 1-65 0,1 4-82 0,-1 4-83 0,0 4-37 0,-1 1-19 15,2 5-19-15,-2 2-25 0,1 2 2 0,2 4 5 0,1 1-4 16,1 3-7-16,2-2 6 0,3 4 9 0,2-1-7 0,4 1-11 15,2-2 6-15,3-3 9 0,3 0-8 0,3-5-8 0,2-1 4 16,2-4 7-16,1-5-4 0,1-3-9 0,2-3 5 0,-1-5 8 16,2-2-7-16,0-5-6 0,0-3 6 0,0-2 9 15,0-2-3-15,-1-5-9 0,0 0 6 0,-2-5 9 0,0-1-4 0,-2 0-8 16,0-1 4-16,-3-2 11 0,-2-2-3 0,0 1-12 0,-2-1 5 0,-2 1 8 16,0 1-5-16,-2 0-11 0,0 0 3 0,-2 1 12 0,1 2-5 15,0 2-13-15,-2 1-18 0,0 3-21 0,1 3-51 0,-1 0-54 16,0 4-42-16,1 4-40 0,0-1-58 0,-2 5-62 0,7-1-16 15,-2 2 2-15,2 4-4 0,1-2-7 0,1 3 4 0,1 0 5 16,0 1 25-16,1 1 23 0</inkml:trace>
  <inkml:trace contextRef="#ctx0" brushRef="#br0" timeOffset="234573.7348">8205 14612 0 0,'4'-13'181'15,"-2"1"184"-15,-4-2 23 0,-3 1 7 0,-2-2 1 0,-1 3 6 0,-1 1 4 16,-2 2 2-16,1 5-1 0,-4 1 2 0,1 1 4 15,-3 4-95-15,0 1-125 0,0 3-64 0,-1 3-49 0,-1 0-32 0,2 4-24 16,0 1-6-16,2 4 1 0,2 0-8 0,2 0-10 16,4 3 2-16,2 0 3 0,2 0-4 0,5 0-7 0,2 0-1 0,3 0 3 15,4-3-6-15,2 0-3 0,3-3 0 0,2-2 3 16,3-2-1-16,1-4-5 0,2-2 4 0,1-4 5 0,0-2-1 0,2-4-2 16,-1-2 3-16,0-4 4 0,-2-2-1 0,0-2-3 0,-1-3 3 15,-2-2 8-15,-2-2-4 0,-2-2-4 0,-2-3 2 0,-2 0 5 16,-4-2-4-16,-2-1-6 0,-2 2-9 0,-2-1-6 0,-4 1-28 0,-2 2-32 15,-3 2-30-15,-2 2-30 0,-2 4-47 0,-2 1-55 16,-2 4-64-16,-2 2-65 0,-1 4-21 0,-1 4-8 0,-2 3 1 0,1 3 2 16,-2 3 10-16,1 1 5 0,2 4 29 0,1 2 29 15,2 1 32-15,4 1 268 0</inkml:trace>
  <inkml:trace contextRef="#ctx0" brushRef="#br0" timeOffset="236259.4493">8836 14923 0 0,'1'-2'4'15,"-1"2"119"-15,2-1 2 0,-2-2 1 0,1 0 3 0,-1 3 1 16,0-2 4-16,0 2-26 0,0 0-35 0,0 0-25 0,0 0-21 16,1-3-7-16,-1 3-2 0,0 0-2 0,0 0-1 0,0 0-3 0,0 0-3 15,0 0 0-15,0 0-4 0,0 0-2 0,0 0-2 16,3 2 1-16,-2-1-4 0,1 1 4 0,-1-2-1 0,0 3-1 0,2 0-3 16,-2 1-1-16,2-1 1 0,-2 2 1 0,2 1 4 0,0-2 2 15,-1 2 1-15,1 0-2 0,1 2-2 0,0-2 1 0,0 1-1 16,0 1 1-16,1 1-1 0,1-2 1 0,-1 1 2 0,0 1 1 0,2-2-2 15,0 2-2-15,-1-1-2 0,2 2-1 0,-1-2 1 16,1 2-1-16,-1-2 2 0,1 2 2 0,-2-1-1 0,2 2 1 0,0-2-4 16,-1 1 4-16,1 1-2 0,-1-1 1 0,1 2 1 0,-2-1-1 15,2 1 1-15,0 1-1 0,0 1-4 0,0-2 2 0,2 3-1 16,0 0 1-16,1 0 1 0,0 1 0 0,2 1 1 0,-1-1 1 16,3 1-1-16,-1 1 4 0,1 0 1 0,1 0 3 0,1 1 3 15,2-1 4-15,0 0 2 0,1 0-1 0,1 0-1 0,0-1 1 16,2 1-1-16,1-1 1 0,0 0-1 0,1 0 4 0,1-1-2 15,0 0-2-15,2 1-2 0,0-2-5 0,0 2-3 0,2-1 1 0,-1-1 2 16,0 0 0-16,1 0-1 0,0 0 1 0,1-2 0 0,0 1-2 16,1-2-1-16,1 0 0 0,0 0-3 0,3-1 3 0,0 0 0 15,2-1 0-15,-1-1 0 0,2 1-1 0,1-1-4 0,1 1 1 16,0 0-1-16,1-1 1 0,0 2-1 0,1 0 1 0,0 0-1 16,-2 1-1-16,0 0 0 0,-1 1-1 0,-1 0-1 0,-3 0 1 0,-1 2-1 15,-3-2 2-15,-2 1 2 0,0 2-1 0,-4-2-1 0,0 2-1 16,-4-2-2-16,1 2 1 0,-2-2 4 0,1 1-1 0,-4-1 4 15,1-1-2-15,0-1 0 0,-2 0 0 0,2 0 0 0,-2-1 0 0,0-1 0 16,1-1 0-16,-1 1-2 0,0-2 1 0,1-1 1 0,0 1-5 16,1-1-4-16,0-2-4 0,1-1-5 0,1-1-3 0,-1-1-2 15,3-1-5-15,-2-1-5 0,2-1-6 0,-2 0-5 0,2-1-7 16,-3-1-1-16,0 1-5 0,-2-2-2 0,-2 2-10 0,0-1-9 16,-2 1-27-16,-2 0-31 0,-2-1-8 0,0 1-2 0,-2-1 4 0,-2 1 4 15,1 0 6-15,0-2 51 0</inkml:trace>
  <inkml:trace contextRef="#ctx0" brushRef="#br0" timeOffset="236576.4822">11428 15738 0 0,'-5'-5'156'0,"1"0"24"0,0-1 1 0,2 2-1 0,1 0 0 16,1 4 0-16,3 2-1 0,1 2 1 0,1 1 3 0,2 2-63 0,1 3-80 15,1-1-23-15,2 3-8 0,1 0 13 0,0 3 22 0,2-1 8 16,0 0 7-16,2 3 10 0,-2 0 10 0,2 0 5 0,0 2-1 16,0 0 4-16,-1 3 4 0,1-1 4 0,-1 2-2 0,-1 1 1 15,1 1 1-15,-3 2-16 0,0-1-20 0,-1 2-10 0,-2 1-7 16,-1-1-12-16,-3 2-10 0,-2-1-4 0,-3 1 4 0,-1-1-11 0,-5 2-15 15,0-1-15-15,-4 1-17 0,0 2-34 0,-4-1-40 0,0 1-64 16,-2-1-73-16,0-1-22 0,-2-1-10 0,0 0 2 0,-1-2 0 16,-1-2 0-16,0-3-3 0,0-1 6 0,1-4 8 0,1-4 14 0,2-2 241 15</inkml:trace>
  <inkml:trace contextRef="#ctx0" brushRef="#br0" timeOffset="243885.598">11239 14206 0 0,'-11'-11'94'0,"0"-1"53"0,2-1 3 16,1 1 5-16,0 1 2 0,1-1 8 0,2 3 6 0,1-1-25 0,0-1-38 15,3 4-17-15,-1-2-11 0,2 0 2 0,2 1 7 16,-1 1-5-16,2-1-8 0,2 2 1 0,2 0-1 0,1 0-5 0,1 2-7 15,3 1-5-15,1-2-1 0,3 2-10 0,2 2-10 16,0-1-2-16,2 2-3 0,0 2-14 0,2 1-17 0,-2 0 2 0,0 1 8 16,-2 2-4-16,0 3-10 0,-1-1 10 0,-2 4 13 0,-3-2-3 15,-2 4-9-15,0-1 13 0,-5 4 17 0,-1-1-1 0,-4 2-10 16,-3 2 10-16,-5 2 14 0,-4 2-8 0,-4 2-17 0,-5-1 7 0,-4 4 14 16,-3-1-12-16,-4 2-18 0,-3-1 9 0,-1-1 17 15,1 1-8-15,1-2-17 0,0 0 11 0,4-3 17 0,0-3-8 0,5 0-17 16,1-3 13-16,4-3 16 0,4 0-8 0,1-3-20 0,5-3 8 15,2 0 17-15,4-3-12 0,1 0-22 0,4 0 4 0,3-3 12 16,4 0-15-16,3-2-24 0,4-1 4 0,2 0 14 0,4-1-21 16,3-1-30-16,3-2-3 0,4-1 5 0,1 1-23 0,2-4-32 15,2 1-8-15,2-1-5 0,0-2-29 0,2-1-32 0,-1 1-8 0,1-2-2 16,0-2-11-16,-1 2-14 0,-1-1 6 0,1 1 12 16,-3-3-15-16,0 1-17 0,-1 1 2 0,-2-2 5 0,-1 0 13 0,-1 0 12 15,-3 0 21-15,0-2 27 0</inkml:trace>
  <inkml:trace contextRef="#ctx0" brushRef="#br0" timeOffset="244202.7031">12104 14206 0 0,'16'-18'12'0,"-1"-2"181"16,-3 4 23-16,-2-2 21 0,0 4 20 0,-4-1-4 0,-2 3-5 16,-1 2 22-16,-3 1 34 0,-1 1-29 0,-2 2-53 0,-1 0-18 0,-1 2-5 15,-3 1-11-15,-2 0-16 0,0 3-7 0,-4 0-7 16,0 1-19-16,-4 2-20 0,0 2-4 0,-2 2 2 0,0 1-21 0,-2 2-27 16,2 2 0-16,0 2 9 0,3 1-16 0,2 1-22 0,2 2-2 15,4 2 5-15,1 1-14 0,4-2-19 0,2 2-1 0,5 0 3 16,1 0-6-16,3-1-7 0,2-1 2 0,4-1 8 0,2 0-6 15,1-1-9-15,4-5 3 0,1 0 8 0,2 0-7 0,1-5-8 16,1-1 4-16,2-1 7 0,1-5-5 0,-1 0-8 0,1-5 6 0,-3 1 7 16,2-5-5-16,-3 0-8 0,0-3 4 0,-3-2 10 15,-2-2-4-15,-2-1-7 0,-2-2 6 0,-3-2 9 0,-3-2-4 0,-2 2-8 16,-3-1 6-16,-4-2 9 0,-3 0-6 0,-1 1-8 0,-4 1 7 16,-1 1 8-16,-3-2-4 0,-2 4-10 0,0 1 5 0,-2 0 7 15,1 4-7-15,-1-1-10 0,3 3 3 0,-1 3 11 0,1 2-11 0,2 1-18 16,2 1-6-16,2 4-5 0,1 1-34 0,2 3-43 15,1 3-38-15,2 0-35 0,2 4-43 0,2 2-45 0,2 0-42 0,3 2-42 16,1 1-15-16,3 0-9 0,2 0 8 0,2 0 13 16,1 0 9-16,2 0 6 0,1-3 34 0,1 0 40 0</inkml:trace>
  <inkml:trace contextRef="#ctx0" brushRef="#br0" timeOffset="244732.3539">13011 13991 0 0,'2'-15'97'0,"-2"-1"215"0,-1-1 17 15,-3 1-2-15,-1-2-8 0,-1 3 4 0,1 1 7 16,0 4-5-16,-1 2-7 0,0 4 3 0,-1 1 11 0,0 3-95 0,-1 1-125 16,0 4-49-16,-1 1-25 0,-2 3-25 0,1 0-22 0,-2 3 5 15,1 3 14-15,0 0-7 0,1 1-15 0,0 4 9 0,2 1 15 16,2 0-7-16,0 0-20 0,2 3 9 0,2 0 16 0,0 0-8 16,4 1-14-16,-1-1 7 0,3-1 19 0,1 1-10 0,2-2-17 15,1-2 7-15,1-1 18 0,2-1-8 0,0-1-17 0,2-4 10 0,0-2 16 16,2-1-7-16,0-2-18 0,1-2 8 0,1-5 16 15,0 1-9-15,1-2-20 0,0-3 11 0,1 0 17 0,0-3-10 0,1-2-14 16,-2 1 8-16,1-5 20 0,1 1-9 0,-1-2-18 0,-1 1 14 16,0-5 23-16,0 4-5 0,0-4-13 0,-2 4 11 0,0-4 17 15,-2 4-5-15,0-1-9 0,-2 1 10 0,-2 2 19 0,0 1-5 0,-2 1-14 16,0 0 10-16,-2 3 13 0,0 0-14 0,-2 1-19 16,0 2 5-16,0 0 10 0,0 2-9 0,-2 1-14 0,2 0 7 0,-1 0 8 15,1 3-8-15,-1 0-14 0,1 1 4 0,0 1 10 16,0 1-8-16,0 0-11 0,-2 3 7 0,2-2 11 0,-1 4-7 0,0-2-10 15,1 0 4-15,-2 3 10 0,2-2-7 0,0-1-12 0,0 2 5 16,0-1 7-16,0-2-6 0,2 1-11 0,-1-2 7 0,0 1 7 16,2-2-5-16,1-2-8 0,1-1 5 0,1 2 11 0,2-4-7 0,0 2-11 15,2-1 6-15,1-2 9 0,2-2-5 0,1 1-7 16,0-2 5-16,2 1 8 0,-1-1-5 0,0 0-8 0,-1-1 3 0,0 1 9 16,-2 0-5-16,-2 1-8 0,-2 1 5 0,-1 1 10 15,0 0-5-15,-3 0-8 0,0 1 4 0,-2 1 8 0,0 1-5 0,-1 0-8 16,-1 0 4-16,-1 0 8 0,-1 1-4 0,1 1-11 0,0-1 3 15,-2 1 6-15,0-1-18 0,-1 1-23 0,2-2-25 0,-2 1-21 16,0-1-46-16,0 0-55 0,-2-1-44 0,1 1-41 0,1-3-45 16,0 0-47-16,-7 0-7 0,1 0 0 0,-4-2 0 0,1 1-1 15,-3 1 14-15,-1-2 20 0,-2-1 24 0,-1 2 29 0</inkml:trace>
  <inkml:trace contextRef="#ctx0" brushRef="#br0" timeOffset="244903.7802">12868 13772 196 0,'0'-16'237'16,"3"1"5"-16,5 1 7 0,5 1-5 0,6 4-8 0,5 1-4 0,4 4 1 16,6 2-23-16,4 4-27 0,4 1-107 0,4 0-128 0,3 1-83 15,3 1-69-15,1 1-21 0,3-2-8 0,0-1-7 0,3 2-7 16,0-1 2-16,-1-1 10 0,0 2 2 0,-1 1 1 0</inkml:trace>
  <inkml:trace contextRef="#ctx0" brushRef="#br0" timeOffset="246021.4704">11680 13450 0 0,'-15'-12'67'0,"1"0"67"0,-2 0-1 0,-2 1 2 0,1 2 0 16,-3 0 2-16,1 3-1 0,-2 2-31 0,0 1-39 0,-3 3-21 16,-2 0-10-16,0 4-8 0,-2 1-6 0,-3 1-2 0,-1 1 1 15,-1 2-2-15,-2 2-2 0,-1 2 4 0,-1 1 1 0,-2 1-2 0,0 3-1 16,-1 0 0-16,0 3 0 0,0 0 0 0,0 3 0 16,0 0-1-16,0 3-4 0,3 1-1 0,0 4-3 0,2 1 0 0,0 1 0 15,5 2-3-15,-1 2 0 0,3 2 2 0,1 2 1 16,3 0 1-16,2 2 2 0,0 1 0 0,4 1 0 0,0 1 2 0,4 2 4 15,0 2 3-15,2-1 1 0,3 1 14 0,1 0 12 0,3-2 0 16,1 2-1-16,2-3 2 0,4-1 7 0,2-2-5 0,4-3-6 16,2-3 3-16,4-3 6 0,4-3-6 0,2-2-8 0,6-2 2 0,2-5 3 15,2 0-10-15,6-3-14 0,3-2 3 0,2-1 10 16,5-4-7-16,2 1-12 0,4-3 5 0,4 0 10 0,5-3-11 0,2 1-16 16,5-2 6-16,2-2 11 0,5 0-4 0,1 0-2 0,4-3 13 15,1 0 18-15,2-2-8 0,1 1-16 0,1-1 9 0,2 1 14 16,1-2-10-16,-1 1-19 0,-1 2 15 0,0-1 21 0,-4 1-6 15,0-2-16-15,-4 1 2 0,0-2 10 0,-4 0-22 0,-2-2-26 16,0 1 7-16,-4-2 16 0,-1 1-10 0,-3-1-18 0,-3 2 11 16,-3-4 20-16,-4 2-13 0,-3-1-19 0,-4-2 8 0,-2 0 22 15,-2 0-8-15,-2-2-17 0,-1-1 10 0,-1 0 17 0,-2-1-10 0,2-2-15 16,-2-2 9-16,0 1 18 0,1-2-9 0,0-2-18 16,2 1 8-16,0-1 17 0,0-2-11 0,0-2-20 0,2 0 4 0,-1-2 17 15,-1-1-10-15,1-3-22 0,-1 0 4 0,2-1 13 0,-2-4-15 16,0-2-24-16,0 1 4 0,0-2 14 0,-2 1-10 0,1-2-16 15,0 3 8-15,-3 0 15 0,0 3-7 0,-2-2-16 0,0 4 13 0,-4-1 17 16,1 4-2-16,-3 1-10 0,-1 0 16 0,-2 0 19 16,-2 3-2-16,-2 0-11 0,-1 3 7 0,-3-2 12 0,-1 2-5 0,-2 0-11 15,-1 0 8-15,-4 2 19 0,1-2-11 0,-2 0-15 0,-3 0 7 16,0 0 14-16,-1 0-6 0,-1-3-13 0,0 0 8 0,-3-2 14 16,-2 1-6-16,0-4-13 0,-2 1 7 0,-3-1 15 0,-2-1-11 15,-3 0-16-15,-3-1 8 0,-4 1 16 0,-3 0-9 0,-5-2-14 16,-2 4 5-16,-3-2 12 0,-6 0-13 0,0 3-19 0,-5 0 2 0,-4 3 9 15,-2 1-9-15,-3 1-13 0,-4 4 2 0,-3 0 10 16,-3 3-8-16,-5 3-11 0,-2 1 4 0,-3 5 11 0,-4 0-4 0,-2 5-6 16,0 1 14-16,-4 3 23 0,0 3 1 0,-2 1-4 0,0 2 14 15,-2 5 20-15,-2-2-2 0,0 3-8 0,-1 3 8 0,0-2 15 16,-2 4-7-16,2 1-14 0,2 0-2 0,2 0 2 0,3 1-36 16,4 2-46-16,3-1-67 0,6-1-68 0,3 1-31 0,5-2-19 15,4 0 2-15,5-3 5 0,5 0-4 0,4-5-10 0,6-1 5 0,4-4 10 16</inkml:trace>
  <inkml:trace contextRef="#ctx0" brushRef="#br0" timeOffset="259521.9603">16536 11870 0 0,'0'-3'72'0,"0"0"33"0,0 1-3 0,-1 0 3 0,1-1 3 16,0 1-18-16,-2-1-26 0,2 1-16 0,-1 0-15 16,1-1-4-16,-1 1-2 0,-1 1-5 0,1-2-4 0,0 2-3 0,1 1-3 15,-2-2 0-15,1-1-3 0,0 2 0 0,-2 0 0 16,2 0 0-16,-1-1 0 0,0 1 0 0,0 0-3 0,0 0 0 0,0 1 0 15,0-1-1-15,0-1-2 0,0 1-2 0,-1 0-1 0,2 0 2 16,-2 0-1-16,0-1 1 0,2 1 1 0,-2 0-2 0,1 0 1 16,-1 0-1-16,0-1 1 0,1 1-1 0,-1 0 2 0,-1-1-1 15,1 0-4-15,-1 1 4 0,0 0-1 0,2 0 2 0,-2 0-1 16,0-1-2-16,-2 0 0 0,2 1 0 0,-1-2 0 0,0 2 0 16,-2-1 0-16,0-1-2 0,1 1 2 0,-1 0 2 0,-1-1-1 15,0 1 2-15,0-2 0 0,0 2-1 0,-1-2-1 0,-1 2 2 0,1-2 0 16,0 2 0-16,-1-1 0 0,1 1 0 0,0-2 0 0,-1 2-1 15,1 0 1-15,0-1 0 0,-2 2 0 0,2-1 0 0,-2 0 0 16,0 1-2-16,1 0 1 0,-1 1-2 0,0 0 0 0,1 0 0 0,-1 0-2 16,0 0 2-16,1 1-1 0,-1 0-1 0,-1 1 1 15,1-1-1-15,1 0 1 0,-1 0-1 0,0 0 1 0,1 1-1 0,-1-1 4 16,-1 0-2-16,1 0 0 0,-1 0 1 0,-1 1-1 16,0 0 2-16,-1-1-1 0,1 2-1 0,-2-2-1 0,-1 1-1 0,0-1 1 15,0 2-1-15,0-2 1 0,-1 1-1 0,0 1-2 16,-1-1 2-16,2 1 1 0,-1-1-1 0,0 0 1 0,-2 2-2 0,2 0-2 15,-2-1 4-15,0 2-1 0,1 0 1 0,-2 0-1 0,0 1 1 16,0 0-1-16,-2 0 1 0,2 0 1 0,-1 0-2 0,-2 1 1 16,2 0-1-16,-2 0 4 0,2 0-1 0,0 2 1 0,-1-1-1 0,0 1-1 15,0-1 2-15,1 0-1 0,1 2-1 0,-1 1 2 16,1 0-1-16,-2-1-1 0,1 2 2 0,1 2-1 0,-1-1 1 0,1 0-4 16,-2 3 1-16,1-2 1 0,0 3 1 0,-1 0 1 0,1-1-1 15,0 2 1-15,-2 2-2 0,2-1 1 0,-2 2 1 0,0 1-1 16,-1 0 1-16,2 0 2 0,-1 2 1 0,0 0 1 0,1 0 0 15,-1 0 3-15,0 0-2 0,2 0-1 0,0 0-1 0,-1-1 1 16,2 0 0-16,2 0 3 0,0-2-3 0,1 2 0 0,0-1 0 16,2 1 3-16,-1 1 1 0,1 0-2 0,2 0-1 0,-2 2 2 15,2 0-1-15,1 3-1 0,-1 0-1 0,1 1 0 0,-2 1-1 0,2 2-1 16,0 0 2-16,0 1 0 0,2 1-3 0,-1 1-1 16,2 1-4-16,-1 0 2 0,1 0-1 0,1 2-2 0,0-2-3 0,0 1 0 15,0-1 3-15,1 2 3 0,1-2 1 0,-1 3 1 0,0-3-2 16,1 2 0-16,-1-1 1 0,0 1 1 0,1 0-1 0,-1-2 1 15,0 2 1-15,1-1 3 0,-1 1 0 0,2 0 0 0,-2-2 0 0,2 1 0 16,-1-1-2-16,2-1 2 0,-1 0-1 0,1-1-1 16,0-1 1-16,0 1-2 0,1-1 4 0,1-1 4 0,-1 2 1 0,2-2-3 15,-1 0 4-15,2 1 7 0,0-1 1 0,2 0 3 16,-1-1 3-16,2 1 0 0,1-2 4 0,1 1 5 0,0-2 3 0,3 0 2 16,2 0 7-16,0 0 10 0,2-3 4 0,2 0 7 0,-1 1-8 15,3-2-7-15,0-1-1 0,3-1 4 0,-1 0-5 0,2-1-4 16,3 1 0-16,0-3 0 0,2 0-3 0,0-2-7 0,2 2-8 0,1-3-8 15,1 2-10-15,1-4-9 0,-1 2 8 0,0-3 11 16,2 2-5-16,-2-1-13 0,2-2 5 0,0 2 9 0,-1-2-6 0,1-1-10 16,0-1 7-16,-1 0 9 0,1 0-6 0,1-1-8 0,-1-2 8 15,-1 0 11-15,1-3-5 0,0 0-12 0,-1 0 10 0,1-2 17 16,1-1-6-16,-1 2-16 0,2-5 11 0,0 1 19 0,1-1-5 16,0 0-14-16,2-1 11 0,0-1 14 0,0-1-10 0,0 0-14 15,2-1 8-15,-2-1 16 0,0 1-13 0,0 1-19 0,0-3 11 16,-2 1 19-16,1 2-11 0,-2-1-22 0,-1-1 6 0,0 2 17 15,-2 0-13-15,-1 2-16 0,-2-2 5 0,-1 0 16 0,0 3-14 0,-1-3-17 16,0 1 10-16,-1 1 16 0,2-2-11 0,-2 0-20 16,1 1 7-16,0-1 17 0,1 0-9 0,0-1-18 0,2 1 9 0,0-2 17 15,0 1-8-15,2-2-15 0,0-2 10 0,1-1 19 0,0 0-11 16,2-1-20-16,0-2 11 0,2 0 20 0,1-3-8 0,1 0-14 16,2-3 11-16,1 0 15 0,1 0-7 0,1-5-20 0,0 2 10 0,2-3 19 15,0 0-13-15,2-3-19 0,-1 2 8 0,0-5 20 16,-1 1-13-16,-1 1-21 0,-2-2 8 0,-1 0 14 0,-2 1-8 0,-5 1-17 15,-1-1 9-15,-3 4 18 0,-2 1-11 0,-3 0-19 16,0 0 11-16,-3 3 19 0,-1 0-6 0,0 1-18 0,-1 1 13 0,-2-1 19 16,1 2-8-16,-1-1-18 0,-1 1 6 0,1-3 16 0,-1 0-10 15,0 0-15-15,0-2 11 0,2-1 19 0,0-3-12 0,1 0-21 16,2-1 9-16,2-5 15 0,1-2-12 0,1-2-20 0,2-2 11 0,0-3 15 16,1 0-9-16,0-3-16 0,0 1 10 0,-2 1 18 15,0 1-11-15,-4 0-14 0,1 3 10 0,-4 1 19 0,-3 4-7 0,-2 1-18 16,-2 0 11-16,-2 3 17 0,-4 3-8 0,0-2-20 0,-2 4 10 15,-3 1 20-15,-1 0-12 0,-1 1-18 0,-3 0 8 0,-2 0 17 16,-2 0-11-16,0 1-19 0,-2-2 11 0,-2-2 18 0,0 1-10 16,-3-1-19-16,0-1 11 0,-2 0 18 0,1-1-13 0,-3-1-19 15,2 1 8-15,-2-1 18 0,1 0-12 0,-1 0-21 0,0-1 12 0,2 0 20 16,-2 0-11-16,2 0-18 0,-2 1 9 0,2-1 16 16,0 2-8-16,1-1-16 0,-2 1 11 0,2 1 20 0,-1 0-8 0,1 1-15 15,-1-1 10-15,1 2 19 0,-2 1-10 0,1-1-19 0,0 2 9 16,-1-1 18-16,0 1-7 0,0 2-19 0,0-1 10 0,-1 3 20 15,0 0-10-15,-1 1-19 0,2 0 8 0,-2 2 19 0,0 2-11 0,0-1-18 16,-2 2 10-16,2 1 19 0,-1 0-11 0,0 0-18 16,-1 1 9-16,1 2 21 0,-2-1-12 0,1 1-20 0,-1-1 11 0,-1 2 18 15,0-1-10-15,0 1-22 0,-1 1 14 0,-1 1 21 16,1 0-10-16,-2 0-20 0,1 2 10 0,-1 0 17 0,0 1-10 0,-1 0-20 16,2 2 9-16,-2 1 18 0,0 0-11 0,0 1-16 0,-2 2 9 15,2-1 15-15,-1 1-12 0,0 0-21 0,-1 1 8 0,1-1 14 16,0 1-10-16,1 0-19 0,-2-1 10 0,2 1 16 0,-1-2-10 15,1 1-19-15,0-1 7 0,0-1 18 0,1-1-8 0,-1 0-14 16,2 0 13-16,-1-1 19 0,2-1-4 0,1-1-16 0,1 1 11 0,0-1 17 16,3 0-7-16,2-1-13 0,2 1 10 0,0-2 17 15,2 1-7-15,1 1-15 0,1-1 0 0,1 0 0 0,1 1-21 0,0 0-30 16,2 1-21-16,0 0-18 0,2-1-24 0,-1 2-27 0,2 1-40 16,5 0-44-16,-7 0-20 0,0 2-10 0,2 2 2 0,0 1 5 15,-1 1 7-15,0 0 7 0,-1 1 15 0,0 1 75 0</inkml:trace>
  <inkml:trace contextRef="#ctx0" brushRef="#br0" timeOffset="271120.0267">21547 12485 0 0,'-3'-12'102'0,"0"1"25"0,1-1 2 15,-1 2-1-15,0 1-1 0,-1 0 2 0,2 3-1 0,-2 0-35 0,1 2-45 16,-1-1-23-16,0 1-16 0,1 1-7 0,-1-1-1 0,0 0 5 15,0 1 3-15,0-1 2 0,0 1 4 0,0-1 1 0,-1 0 1 16,1 1-1-16,-1-1 1 0,-1 2-2 0,1-2 0 0,0 2 1 16,-1-1 1-16,0 1 1 0,-1 0-2 0,0-1-1 0,-1 2-4 15,2 0-4-15,-2 0-2 0,0-1-2 0,-2 1-2 0,1 0 1 16,-2 0-1-16,-1 0 1 0,0-1-1 0,-2 1 1 0,-1 0-2 16,-2 1 1-16,-1-1-1 0,0 1-1 0,-2 0-2 0,0 0 0 15,0 1 1-15,-2 0 2 0,1 0-1 0,-2 1 2 0,2 0 2 16,-2 2 2-16,-1-1 1 0,2 1 0 0,-2 1-3 0,0 1 3 0,-2 1 3 15,1 1 3-15,0 2 7 0,-3 1 1 0,-2 2-1 0,0 1 4 16,-2 2 4-16,-3 3 0 0,-2 1-2 0,-3 4 2 0,-2 2 2 16,-2 2 1-16,-1 5 4 0,0 0 8 0,-3 5 9 0,1 1 3 0,-1 3 5 15,1 3-7-15,1 1-5 0,0 1 1 0,4 2 6 16,0 1-5-16,2-1-4 0,4 1 0 0,3 1 3 0,4-2-3 0,2 0-6 16,4-1-4-16,5 0-4 0,3 1-10 0,4-3-12 0,5 1 11 15,4 1 16-15,4-3-6 0,3 1-14 0,3 1 8 0,4-4 15 16,3 2-7-16,2-1-14 0,3-2 7 0,3-2 13 15,2-2-5-15,2-1-11 0,2-2 8 0,3-1 15 0,3-2-10 0,2-2-17 16,4-2 4-16,5-1 16 0,3-1-11 0,4-4-20 0,5 1 8 0,4-5 15 16,4-2-9-16,4-2-19 0,4-4 5 0,3-4 16 0,3-4-13 15,3-2-19-15,1-6 8 0,4-3 14 0,1-6-10 0,0-2-16 16,1-2 11-16,-4-5 23 0,0-2-9 0,-6-2-18 0,-4-1 12 16,-8-2 17-16,-6-2-14 0,-7-2-23 0,-7-2 11 0,-7-2 20 15,-7-3-10-15,-6 0-19 0,-7-5 8 0,-5-1 20 0,-5-1-11 16,-6-2-22-16,-2-3 11 0,-6 0 17 0,-1-2-8 0,-4 1-15 15,-1-4 15-15,-2 0 27 0,-2 0 0 0,-1 0-5 0,0 2 17 0,-1-1 24 16,-1 3-3-16,1 2-12 0,-1 4 9 0,2 5 17 16,-1 3-11-16,2 5-15 0,1 5 0 0,1 4 3 0,2 6-48 0,2 4-62 15,3 4-59-15,1 4-58 0,3 4-68 0,0 5-71 0,7 2-17 16,2 2 1-16,2 4-10 0,2 0-7 0,2 2 3 0,2-2 8 16,2 0 5-16,1 0 4 0</inkml:trace>
  <inkml:trace contextRef="#ctx0" brushRef="#br0" timeOffset="272571.1071">25985 12641 96 0,'0'-5'94'0,"0"0"-8"0,0 2-10 0,0-2 20 0,0 1 29 15,0-1-10-15,0 2-19 0,-1-1-12 0,1 1-13 0,-1-1-4 0,-1 0-1 16,1 1 5-16,0-1 5 0,-1 1 8 0,1-1 3 0,0 0-12 0,-1 1-19 15,1 0 2-15,0 0 13 0,-1-1-13 0,1 1-14 0,0-1 4 16,-1 0 13-16,0 0-5 0,-1 0-10 0,2-1 1 0,-2 2 2 16,0-2-14-16,1 0-22 0,-2 0 19 0,0 2 28 0,0-2-17 0,0 0-31 15,-2 0 12-15,0 0 21 0,-1 1-15 0,0-1-30 0,-1 0 8 0,-1 0 14 16,0 0-14-16,-1 1-28 0,0 0 14 0,-2-1 26 0,0 0-14 0,-2 1-26 16,1 0 14-16,0-1 26 0,-3 0-13 0,0 2-25 0,0-2 14 15,-2 1 25-15,0 0-14 0,0 0-26 0,0-1 13 0,-1 0 24 16,0 1-14-16,1-1-25 0,-1 0 14 0,0 0 25 0,2-1-14 0,1 0-26 15,-1 0 13-15,2 0 28 0,-1 0-14 0,3 0-26 0,-1 0 13 0,1 0 28 16,1-1-14-16,0 1-23 0,1 0 14 0,1 0 26 0,-1 0-16 16,0 0-23-16,2 0 13 0,-2 0 25 0,2 0-14 0,-2 1-29 0,2 0 15 15,0 1 28-15,-2-1-14 0,2 0-26 0,-2 1 12 0,2 1 28 16,-2 0-16-16,0 0-27 0,1 0 15 0,-1 2 26 0,-1 0-16 0,0 0-23 16,-1 1 11-16,-1 1 28 0,1-1-14 0,-2 1-26 0,-1 0 14 0,0 1 26 15,0 0-14-15,-1-1-27 0,0 2 1 0,-1-1 10 16,-2 0-10-16,2 1-13 0,-2-1 8 0,-2 1 13 0,2-1-8 0,-2 0-14 15,0 2 7-15,0 0 15 0,-2-1-9 0,1 2-17 16,-1-1 10-16,-1 0 14 0,-1 2 8 0,1 0 8 0,-2 2-1 0,1 0-1 16,-1 0 0-16,-2 2-1 0,1 1 2 0,-3 0 5 0,0 1-3 15,-1 1-6-15,-1 0 5 0,1 1 5 0,-3 2-1 0,2 0-7 16,-2 2 4-16,2 0 4 0,0 1 1 0,-1 1-2 0,1 2 6 0,1 1 12 16,-1 1-2-16,1 1-2 0,1 0 8 0,0 3 13 15,3-1-4-15,0 3-8 0,3 0 11 0,0 1 17 0,2 1-3 0,2 1-10 16,2 1 8-16,0 1 14 0,3-1-10 0,2 2-17 0,0 2 6 15,2-2 9-15,2 1-9 0,0-1-15 0,4 0 7 0,-1 0 16 16,3 0-10-16,1 0-17 0,2 1 7 0,2 0 15 0,2 0-8 16,1 1-13-16,1 1 14 0,1 0 20 0,2-2-4 0,0 4-12 15,2-2 11-15,2 0 20 0,2 1-4 0,2-1-10 0,1 2 11 0,4-2 16 16,3 0-5-16,3-3-11 0,2 1 4 0,3-1 11 16,3 0-10-16,2-1-16 0,3-1 1 0,3-2 7 0,2 1-8 0,3-3-14 15,3-2 0-15,2-1 3 0,3-4-11 0,6-2-17 0,2-5-2 16,4-2 1-16,4-7-7 0,2-2-10 0,2-4 2 0,4-4 10 15,0-6-5-15,2-4-6 0,-2-2 3 0,-2-6 4 0,1-3-5 16,-3-5-11-16,-1-2 3 0,-3-2 6 0,-3-5-3 0,-5-1-5 16,-4-4 4-16,-4-5 7 0,-7-3-8 0,-3-3-10 0,-6-2 3 0,-4-4 6 15,-6-3-3-15,0-1-6 0,-6-2 5 0,-2 0 7 16,-3 0-3-16,-2-2-8 0,-1 2 7 0,-4 0 7 0,-1 2 0 0,-3 2-5 16,-1 3 5-16,-2 3 6 0,-2 4-6 0,-3 4-6 0,-2 5 3 15,0 4 8-15,-4 5-5 0,1 5-6 0,-3 4-6 0,0 3-6 16,-1 6-32-16,-1 3-38 0,1 5-28 0,0 4-23 0,-1 3-50 15,1 5-54-15,0 2-65 0,1 3-70 0,1 3-21 0,2 4-10 16,-1 1-2-16,4 1 3 0,2 2 9 0,1-1 9 0,6 0 28 16,3 1 35-16,6-4 29 0,7 1 241 0</inkml:trace>
  <inkml:trace contextRef="#ctx0" brushRef="#br0" timeOffset="273572.4151">30333 12686 0 0,'6'-13'22'0,"0"-1"94"0,1 1 2 0,-2-1 1 16,2 1-1-16,-2 1 1 0,2 0-1 0,-2 0-31 0,1 0-42 15,-1 0-15-15,0 0-4 0,1 0 4 0,-2 0 4 0,0 0 7 16,-2 0 1-16,0 0 1 0,-1 1 2 0,-1-1 2 0,0 2 2 15,-3-1 2-15,1 0 2 0,-2 0-5 0,-2 2-3 0,-2-1-2 0,-1 0-2 16,-3 2-7-16,-3 0-8 0,-1-1-7 0,-4 1-4 16,-2 1-3-16,-4 1-1 0,-3 0-4 0,-4 0-2 0,-3 1-2 0,-3 1-2 15,-2 1 1-15,-2 0-4 0,-1 1 1 0,0 1-1 16,-1 1 4-16,-1 0 7 0,1 1 1 0,1 1 5 0,1 2 14 0,1-1 19 16,0 3 0-16,2 2-3 0,0 1 6 0,3 2 10 0,0 1-1 15,-1 2-4-15,1 3 4 0,-2 2 6 0,1 2-5 0,-1 0-8 16,0 3-1-16,-1 0 2 0,2 3-16 0,-1 0-22 0,0 2 5 0,2 1 14 15,1 1-10-15,0 2-13 0,0-1 11 0,3 1 20 16,-1 0-7-16,2 1-15 0,2 1 12 0,2-1 18 0,0 2-3 0,2 2-13 16,2-1 11-16,2 1 17 0,0 1-7 0,2 0-14 0,2 2 9 15,0 0 15-15,2 1-9 0,2 0-18 0,0 1 10 0,5 3 17 16,1-1-10-16,3 0-22 0,2 3 7 0,3-2 14 0,4 2-11 16,3 0-22-16,2-1 8 0,3-1 15 0,4 1-9 0,3-4-18 15,3 1 8-15,2-5 13 0,4-2-6 0,4-2-15 0,3-2 9 0,4-6 15 16,2-2-6-16,4-2-14 0,5-5 13 0,3-5 17 15,4-1-4-15,5-4-9 0,0-5 6 0,4-2 12 0,2-2-9 0,0-5-12 16,0-2 3-16,0-2 9 0,-2-4-9 0,-2-2-13 0,0-2 1 16,-1-5 4-16,-3 1-7 0,0-5-15 0,-1 0 0 0,-2-3 3 15,-1-3-6-15,-1 0-12 0,-3-3 5 0,-2 0 4 0,0-2-6 16,-4 1-9-16,-2-1 4 0,-2-1 13 0,-4 2-5 0,0-1-8 16,-4 1 4-16,0 1 7 0,-4 1-6 0,1 1-8 0,-2 1 4 0,-2 1 5 15,0 2-4-15,-3 3-9 0,-2 1-4 0,0 3-4 0,-2 0-26 16,-3 4-32-16,-2 0-27 0,-2 3-24 0,-2 1-48 0,-2 3-53 15,-2 0-58-15,-3 2-58 0,-3 1-23 0,-2 1-6 0,-3 2 0 16,-2 2 7-16,-2-1 7 0,-2 1 7 0,-2-1 22 0,0 2 28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4T02:49:50.8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5923 6760 0 0,'-4'-6'40'0,"0"-2"76"0,0 1-8 15,1-1-8-15,2 1-10 0,-1 1-18 0,1 0-24 16,0 0-37-16,1 0-41 0,-2 0-29 0,2 0-20 0,-1 0-23 0,0 0-20 15,-1 1 32-15,0 1 50 0,0 1 31 0,0-2 22 0,0 2 17 16,1-1 15-16,0 1 21 0,-1 0 24 0,1-2 12 0,1 4 3 16,-1-2-18-16,1 0-28 0,0 3-25 0,0 0-23 0,0 0-43 15,0 0-47-15,0 0-26 0,0 0-18 0,0 0-6 0,0 0-8 16</inkml:trace>
  <inkml:trace contextRef="#ctx0" brushRef="#br0" timeOffset="960.349">5925 6652 0 0,'-2'-3'67'0,"-2"0"215"0,-2-3 15 0,2-2 0 0,-1-1-1 0,1 2 2 15,0-1 5-15,1 1-3 0,1 1-4 0,-1 1 1 0,0 1 1 0,1 1-95 16,0 0-127-16,0 1-37 0,-1 1-12 0,-1-2-21 0,1 3-21 15,-1-2 2-15,-1-1 7 0,0 2-5 0,-2 1-10 0,0-2 6 0,-1 1 9 16,0 1-3-16,-1-2-7 0,-2 2 7 0,1 0 15 0,-1 0-2 0,-2 2-8 16,-1-2 7-16,0 1 10 0,-1 1-5 0,-2 1-10 0,-1 0 4 15,-2 1 10-15,-1 1-6 0,-3 1-12 0,0 1-2 0,-4 2 2 16,-3 2-13-16,-1 1-16 0,-2 1 4 0,-4 2 10 0,0-1-8 16,-2-1-11-16,-2 2 8 0,2-3 14 0,2 0-3 0,-1-1-7 15,3-2 7-15,4 1 12 0,1-2 3 0,3-2-3 0,2 0 13 0,3 0 17 16,2 0-7-16,1-2-14 0,2 1 9 0,1-1 18 15,1 1-12-15,1 1-21 0,3-2 7 0,0 1 16 0,3-2-11 0,1 1-18 16,3-1 7-16,1 0 17 0,1-1-12 0,0-2-19 0,3 0 7 16,0 0 15-16,0 0-11 0,0 0-19 0,3 3 12 0,1 0 20 15,0 0-10-15,1 1-16 0,2 1 9 0,0 2 17 0,1 1-10 16,1 1-13-16,0 1 11 0,1 2 19 0,0 0-6 0,1 2-17 16,1 1 10-16,0 0 17 0,-1 3-10 0,1 0-18 0,-2 1 8 0,0 4 17 15,-1-1-5-15,-1 2-16 0,-1 2 10 0,-1 2 11 0,-2 4-4 16,0-1-15-16,-1 5 12 0,-2 3 15 0,-1 3-7 0,-1 2-16 15,0 4 8-15,-2 4 17 0,-1 4-10 0,-1-1-17 0,-1 5 7 16,1 1 13-16,-2 1-7 0,1 2-16 0,-1 0 7 0,0 0 16 16,2 0-10-16,0 1-16 0,-1 0 8 0,2-1 14 0,2 1-6 0,-1 0-16 15,0 0 8-15,-1-2 16 0,2 1-8 0,-2 0-15 16,0-2 10-16,0-1 19 0,1 0-11 0,-1-1-20 0,0 0 10 0,0-1 17 16,0 1-8-16,-1 0-17 0,-1-1 7 0,1 1 14 0,-2-1-9 15,1-2-15-15,-1 1 11 0,0-2 17 0,1 0-10 0,-1-1-22 16,-1-2 10-16,1 1 19 0,1-5-7 0,-2 1-13 0,1-2 13 0,0-2 24 15,1 1-9-15,0-5-17 0,1 0 14 0,1-3 21 16,0-2-10-16,1-1-20 0,1-4 13 0,-1-1 20 0,0-2-4 16,2-4-17-16,-2-1 9 0,2-1 15 0,0-4-12 0,-1-1-23 15,1-1 10-15,0-2 17 0,1 0-10 0,0-3-22 0,0 0 7 0,1 0 19 16,0-2-11-16,1 1-23 0,-1-1 9 0,0 1 15 16,1 1-12-16,0-2-20 0,1 2 10 0,1-1 17 0,-1 1-8 0,1-2-19 15,0 1 10-15,1-1 17 0,0-1-10 0,1 0-15 0,0-1 11 16,2-2 23-16,2 0-8 0,-1-2-16 0,2-1 13 0,2-1 20 15,0-1-10-15,2-1-15 0,1-1 9 0,0-2 18 0,1 1-9 0,2-1-15 16,1 0 8-16,0-1 13 0,0-1-11 0,3 2-16 16,-1-1 5-16,2-1 11 0,0 2-10 0,3-1-19 0,0 1 7 0,2 0 16 15,0 0-8-15,2 0-17 0,0 3 7 0,1-2 14 16,-2 2-6-16,2 2-16 0,0-1 4 0,-1 4 12 0,1-2-18 0,-1 1-29 16,1 2 4-16,0 0 10 0,1 2-18 0,-1-2-24 0,1 0-11 15,1 0-4-15,-1 0-28 0,2 0-38 0,-2-2-33 0,0 1-29 16,1-2-53-16,0-2-61 0,0 1 1 0,-2-2 14 0,0-2 1 15,0-2-4-15,-2-1 14 0,0-2 18 0,-4-5 12 0,1 0 12 16</inkml:trace>
  <inkml:trace contextRef="#ctx0" brushRef="#br0" timeOffset="1506.6953">9127 6103 96 0,'-6'4'286'0,"2"1"14"0,2-4 15 0,2-1-6 15,0 0-7-15,0 0 2 0,0 0 11 0,2 0-6 0,2-1-9 16,3 1-36-16,1-2-45 0,1 1-79 0,3-2-91 0,3 1-22 0,1-2 0 15,4 1-16-15,0-2-22 0,4 1 10 0,1-2 13 16,2 0-9-16,1 0-20 0,3-2-5 0,-1 2-1 0,4-1-35 0,-2 1-46 16,1 0-34-16,0 1-33 0,1-1-54 0,-2 2-64 15,-3-2-16-15,-1 1 5 0,-1 2-7 0,-5-1-8 0,0 1 7 0,-5-2 11 16,-2 1 11-16,-3-2 7 0</inkml:trace>
  <inkml:trace contextRef="#ctx0" brushRef="#br0" timeOffset="1744.2579">9856 5852 43 0,'3'0'398'0,"-3"0"14"0,2-1 11 15,1-2-6-15,1-3-12 0,0 1-1 0,3 2-1 0,1 0-10 0,1 2-18 16,4 1-3-16,2 3 0 0,2 0-136 0,2 0-178 16,0 3-67-16,1 0-31 0,-2 3-19 0,0 0-17 0,-4 1 7 0,1 4 13 15,-4 1 1-15,-2 1-5 0,-2 4 13 0,-2 1 20 0,-4 1 2 0,-1 5-5 16,-4 0 3-16,-1 5 4 0,-3 1-10 0,-4 1-15 0,-4 2-25 0,-1 2-26 15,-5-1-27-15,0 4-24 0,-5-2-60 0,-1 1-69 16,0 1-36-16,-3-4-26 0,2 1-2 0,-2-2 2 0,3-3 2 0,0-3 3 16,3-3 14-16,2-5 14 0,5-4 28 0,2-3 115 0</inkml:trace>
  <inkml:trace contextRef="#ctx0" brushRef="#br0" timeOffset="2695.9388">11884 5591 49 0,'0'-6'240'0,"0"0"3"0,1 0 8 0,1 1-4 0,-2 0-4 15,1 2 2-15,2 0 4 0,-1 2-3 0,2 2-6 0,3 0-47 16,0 2-56-16,2 0-64 0,0 2-65 0,2 1-8 0,1 1 10 15,1 1-7-15,1 0-10 0,0 2 13 0,2 0 19 0,2 2-1 0,-1 0-7 16,0 2 17-16,2-1 23 0,1 1 0 0,-1 2-7 16,1 1 16-16,0-1 24 0,0 2-9 0,0 2-15 0,0-2 6 0,-2 1 15 15,1 4-17-15,0-2-22 0,-1 0 3 0,0 3 14 0,-1 0-20 16,0 1-29-16,-1 2-2 0,-1 2 2 0,0-1-32 0,-2 4-44 16,0-1-14-16,-1 1-7 0,0 2-33 0,0-1-40 0,-1 2-26 0,0-2-24 15,-1 0-47-15,2-3-59 0,-1 0-8 0,-2-3 6 16,1 0-2-16,-1-3 1 0,-1-3 20 0,-1-3 28 0,-2-2 17 0,0-2 28 15</inkml:trace>
  <inkml:trace contextRef="#ctx0" brushRef="#br0" timeOffset="3496.2297">12057 5477 0 0,'6'-4'225'0,"-2"1"39"15,0 0-3-15,-2 1 4 0,1-1 11 0,0 2 0 0,-3 1-3 16,2 0 14-16,1 0 13 0,0 1-32 0,1 2-49 0,1 0-46 16,2 1-52-16,1 2-32 0,1 1-28 0,2 3 8 0,2 1 18 0,0 1-6 15,3 3-13-15,0 2 5 0,2 2 10 0,0 4-16 0,0 1-20 16,0 4 1-16,0 2 7 0,-2 3-13 0,1 3-18 16,-1 1 3-16,-1 2 11 0,-1 2-14 0,0 1-18 0,-1 0 3 0,0 0 10 15,-2 0-7-15,0-3-15 0,-1 0 6 0,0 0 14 0,-1-3-11 16,0-3-18-16,-1 0 0 0,-1-5 6 0,0-1-24 0,-1-3-32 15,0-1-7-15,-2-4 0 0,-2-2-24 0,1-2-33 0,-2-3-25 0,-1-3-25 16,-1-2-46-16,0-2-51 0,1-5-34 0,-8-3-29 16,0-2-6-16,-2-2-2 0,1-5 19 0,-3-5 25 0,-1-2 10 0,-2-4 5 15,-1-4 21-15,-1-3 98 0</inkml:trace>
  <inkml:trace contextRef="#ctx0" brushRef="#br0" timeOffset="3680.4628">11873 5662 39 0,'-17'-16'427'0,"0"2"26"0,2-2 18 0,2 0 17 0,2 0 13 15,2 0 9-15,1 2 6 0,2 2-2 0,2 3-2 16,3 2-1-16,0 1 4 0,1 2-130 0,2 1-167 0,2 0-79 0,3 0-52 16,2-1-27-16,5 1-22 0,2-2-14 0,5-1-11 0,3-1-10 15,5-2-10-15,5 0 1 0,4-2 3 0,4-1-23 0,4 0-29 16,4-1-31-16,2-1-31 0,1 1-36 0,3 0-37 0,0 1-52 16,1 0-58-16,-1 0-57 0,-1 2-61 0,-3 2-41 0,-3 1-33 15,-3 1-11-15,-4 3-4 0,-3 3 20 0,-4 2 28 0,-5 1 34 16,-4 3 34-16,-4 3 32 0,-2 0 34 0</inkml:trace>
  <inkml:trace contextRef="#ctx0" brushRef="#br0" timeOffset="4063.4933">13107 5498 33 0,'-2'-4'396'15,"1"-4"21"-15,0 1 15 0,-1-1 4 0,1-1 4 16,0 1-1-16,-1 0-4 0,2 2-12 0,-1 0-13 0,1 2-14 0,0 4-11 15,0 0-128-15,0 0-166 0,0 0-68 0,3 1-43 0,-1 3-14 16,1 1-13-16,1 2-7 0,-1 2-7 0,1 3 4 0,0 3 9 16,-2 3 9-16,1 3 10 0,-2 3 16 0,-1 4 16 0,0 3 1 15,-1 3-2-15,-2 2 5 0,1 5 8 0,-1-1-4 0,0 4-10 16,1-2 7-16,0 0 8 0,1 0-7 0,1-2-7 0,1-2 4 16,2-2 7-16,2-5-4 0,1-1-7 0,2-3 2 0,1-4 5 15,0-2 0-15,3-6-3 0,0-2 6 0,3-5 8 0,0-2-4 0,-1-2-5 16,4-5 2-16,-1-2 7 0,2-6-5 0,1-2-6 15,0-5 4-15,1-4 7 0,2-4-8 0,-1-4-11 0,2-5 1 0,-1-3-1 16,0-3-8-16,-1-3-10 0,1 0 1 0,-2-5 4 0,-1 1-6 16,-1-2-8-16,-2 0 4 0,1-1 2 0,-4 1-7 0,1 1-10 15,-2 2 4-15,1 0 7 0,-4 4-4 0,1 4-7 0,-2 4-22 0,-2 4-25 16,0 6-31-16,-3 5-37 0,-2 5-17 0,0 6-13 16,-2 7-32-16,-2 3-40 0,-2 6-46 0,-1 4-46 0,-2 6-19 0,-1 5-8 15,-1 6 4-15,-3 4 6 0,0 3 25 0,0 4 31 0,0 1 34 16,1 2 31-16</inkml:trace>
  <inkml:trace contextRef="#ctx0" brushRef="#br0" timeOffset="4266.762">14195 6245 402 0,'2'3'570'0,"-2"-3"4"0,0 0-5 16,0-3-17-16,0-1-21 0,2-2-26 0,-2 3-29 0,0 0-29 0,0 3-26 15,0 0-5-15,-2 3 1 0,0 4-200 0,-2 4-262 0,-2 1-96 0,0 3-43 16,-4 1-20-16,0 5-12 0,-2 0 7 0,-2 2 17 0,0 2 14 0,0 1 16 16,0 1 7-16,2 1 7 0,0-1-23 0,1 2-30 0,2-2-47 15,-1 0-53-15,4-2-38 0,2-2-32 0,1 1 4 0,2-6 16 16,1 0 7-16,1-2 5 0,3-4 12 0,1-4 14 0,3-2 20 0,3-5 22 16</inkml:trace>
  <inkml:trace contextRef="#ctx0" brushRef="#br0" timeOffset="4884.8679">15192 5396 72 0,'1'-9'241'15,"1"-1"5"-15,-1 2 6 0,-1 1-15 0,1 1-22 0,-1 0-26 0,0 2-24 16,0 0-20-16,0 4-16 0,0-2-60 0,0 2-72 15,0 0-60-15,0 0-54 0,0 0-12 0,0 0 0 0,0 0-3 0,0 0-4 16,-1 1 13-16,0 0 24 0,1-1 24 0,0 4 25 16,0-2 20-16,0 2 15 0,0-2 5 0,1 2-1 0,-1 0-11 0,1-1-20 15,-1-3-27-15,0 6-32 0,0-6-8 0,2 6-5 0,-2-6 0 16,0 5-2-16,0-5 1 0,0 0 79 0</inkml:trace>
  <inkml:trace contextRef="#ctx0" brushRef="#br0" timeOffset="5448.3233">15201 5366 0 0,'0'-2'49'0,"0"2"74"0,0-2 0 0,0 2-9 0,0 0-12 16,0 0 6-16,0-3 12 0,0 3-24 0,0-2-34 0,0 2-20 0,0 0-15 15,2-1-6-15,-2 1-6 0,2-2-2 0,-2 2-1 16,2-1 2-16,-2 1 1 0,1-1-2 0,0 0 1 0,2 0-1 0,-3 1-1 16,3-2 0-16,-2 1-1 0,2 0-2 0,-1 0 0 15,0 0 0-15,0-1 3 0,-2 2-2 0,2-1 1 0,-2 1-2 0,0 0 0 16,0 0-2-16,0 0 2 0,0 0-1 0,0 0-1 0,0 0 2 15,0 0-1-15,2 1 1 0,-2-1 3 0,2 3 0 0,-2 0 0 16,1 1 1-16,-1 1 7 0,0 2 5 0,0 3 10 0,-1 2 11 0,-1 1 14 16,1 4 20-16,-2 1 20 0,-1 2 8 0,-1 3 3 15,0 1 9-15,-2 2 12 0,-1 2-3 0,-1 2-4 0,-2 1 5 0,0 1 11 16,1 2-12-16,-2 1-16 0,0 1-10 0,-2 0-5 16,2 0-25-16,-1 0-29 0,1-1-4 0,0 1 5 0,1-3-15 0,-1 0-24 15,2-3-1-15,0 0 4 0,2-3-26 0,0-2-35 16,2-4-1-16,0 0 13 0,2-6-13 0,2-1-17 0,-1-5 8 0,3-3 17 15,0-2-13-15,0-4-22 0,4-4 2 0,0-5 9 0,1-3-9 16,2-3-10-16,1-6 13 0,1-3 24 0,2-3 0 0,1-6-6 16,1-3 10-16,2-3 14 0,1-3-1 0,1 0-7 0,1-3 14 0,0 0 24 15,2-2 17-15,0 1 13 0,2 2 31 0,-1 1 35 16,0 1 9-16,2 1 3 0,0 2 14 0,-1 2 17 0,2 4 1 0,-1 1-10 16,0 5 5-16,-1 2 9 0,1 4-9 0,0 4-16 15,-2 3-10-15,-1 4-4 0,-1 3-27 0,-2 2-31 0,-1 3-5 0,-1 2 3 16,-2 4-17-16,0 0-23 0,-2 4 2 0,-2 2 13 0,-1 4-11 15,0 1-18-15,-2 3 9 0,-2 4 13 0,-2 2-8 0,0 2-16 16,-4 3 8-16,0 1 15 0,-4 2-7 0,1 2-13 0,-3 1 10 0,0 0 13 16,-1 1-6-16,-1 0-15 0,1 0 10 0,0-2 16 15,1 1-8-15,1-2-15 0,0-2 7 0,2 1 16 0,1-2-10 0,1-3-13 16,2 0 6-16,2-2 14 0,2-1-10 0,1-1-16 16,3-1-4-16,1-1 4 0,2-1-36 0,4-1-47 0,0-1-37 0,2-1-37 15,4-2-70-15,2-2-79 0,-1-4-18 0,3 0 2 0,0-3-5 16,0-3-11-16,1 0 7 0,1-4 11 0,-1-2 5 0,0-2 2 15,1-1 32-15,0-1 259 0</inkml:trace>
  <inkml:trace contextRef="#ctx0" brushRef="#br0" timeOffset="5613.3027">16505 5977 0 0,'4'6'15'0,"-2"0"484"0,-2 0 19 0,0-2 4 0,1 1-2 15,-1-4-5-15,0-1-5 0,0 0-8 0,-1 3-5 0,-1 0-11 0,1 2-12 16,0 2-35-16,-2 4-40 0,-1-1-181 0,-1 4-227 0,-1 1-80 0,0 1-34 15,-1 2-33-15,0 3-31 0,-1-1-32 0,2 4-29 0,-1-2-28 16,2 1-24-16,-1 1-64 0,2 0-71 0,0-2-21 0,3 1-8 0,0-2 14 16,2-2 24-16,0 1 15 0,2-2 18 0,1-2 27 0,1-1 33 15,2 0 36-15,2-1 185 0</inkml:trace>
  <inkml:trace contextRef="#ctx0" brushRef="#br0" timeOffset="6199.266">17435 5543 127 0,'10'-18'308'0,"0"0"17"0,-2 0 17 0,-2 2 2 0,0 1-5 16,-2 1 6-16,-2 4 4 0,1 1-13 0,-3 3-18 0,0 1-40 0,-1 4-49 16,1 1-83-16,-4 1-92 0,-2 4-27 0,0 2-6 15,-4 3-18-15,0 3-23 0,-5 5 10 0,-1 3 16 0,-4 4-2 0,-1 2-7 16,-3 5 18-16,-2 1 26 0,0 4-7 0,-1 3-13 16,0 0 9-16,1 2 18 0,0 0-7 0,1 0-19 0,2 0 5 0,3 0 11 15,3-3-16-15,1-2-20 0,1-2-2 0,5-4 6 0,0-4-8 0,4-4-14 16,0-2 13-16,4-6 21 0,0-3-2 0,2-6-10 15,2-2 8-15,2-4 13 0,1-4-6 0,4-5-12 0,2-3 7 0,5-6 14 16,3-3-6-16,2-8-7 0,4-2 2 0,5-5 13 0,0-6-16 16,2 0-22-16,0-6 0 0,2 0 6 0,-1-3-9 0,-1 0-9 15,-1-3 6-15,-2 2 14 0,-2 2-2 0,-1 2-6 0,-2 1 9 16,0 5 12-16,-4 3-6 0,-1 6-8 0,-2 4 7 0,-3 7 7 16,-2 6-6-16,-2 5-8 0,-2 6 5 0,-1 5 12 0,-3 6-3 15,0 6-9-15,-3 6 8 0,-1 5 13 0,-2 6 0 0,-2 5-8 16,-3 5 5-16,-2 5 9 0,-2 3-1 0,-1 5-2 0,-3 2 4 0,1 2 8 15,-1 3-4-15,2 1-11 0,-1 0 3 0,4-1 4 16,2 1-11-16,2-6-14 0,4-3-3 0,3-6 4 0,3-5 5 0,5-7 3 16,3-4 11-16,6-10 13 0,2-4 9 0,2-7 4 0,6-7 7 15,3-5 2-15,4-7 4 0,1-5 1 0,4-7 1 0,1-4 1 16,2-6-2-16,1-4-2 0,1-4-19 0,0-4-25 0,1-3-46 0,-2-3-49 16,0-1-48-16,-3-4-51 0,-2 1-54 0,-3-5-57 15,-3 1-61-15,-4-1-61 0,-1 1-34 0,-4-1-25 0,-2 4-11 0,-4 0-5 16,-2 6 14-16,-1 4 18 0,-4 6 32 0,-3 5 37 15,-3 8 39-15,-2 6 87 0</inkml:trace>
  <inkml:trace contextRef="#ctx0" brushRef="#br0" timeOffset="6473.0622">19800 5774 226 0,'-13'5'506'0,"2"-2"11"0,3 0 4 0,1-2-13 0,3-4-13 15,3 0-9-15,1 3-6 0,3-1-16 0,3 1-22 0,4 0-10 0,2 3-4 16,2-2-182-16,5 4-237 0,4-2-122 0,1 1-85 0,1 1-55 0,4-2-44 15,1 0-71-15,0 0-79 0,1-2-22 0,1-1-5 0,1 0 12 16,-1-3 19-16,0 2 11 0,0-4 5 0,-1 1 23 0,-2-4 29 16,-1 1 36-16,-2 1 80 0</inkml:trace>
  <inkml:trace contextRef="#ctx0" brushRef="#br0" timeOffset="6683.4685">20615 5267 348 0,'2'-3'546'15,"0"1"9"-15,-1 1-3 0,2 0 3 0,-1-2 3 0,4 2-2 0,-1 2-4 16,3 2 0-16,1 1 3 0,3 4-6 0,2 1-4 0,-1 4-188 16,2 2-239-16,-1 2-98 0,1 2-58 0,-2 1-20 0,-1 3-16 0,-1 0-8 15,-2 2-8-15,-1 0-17 0,-1 3-16 0,-2-1-15 0,1 1-16 16,-4 2-25-16,0 0-25 0,-4 1-22 0,0 2-25 0,-5 0-28 0,-2 3-30 16,-3-2-63-16,-3 2-72 0,-5-1-16 0,-3-1-4 0,-3-2 16 0,-5 1 17 15,-1-5 16-15,-1-1 13 0,-2-3 28 0,0-3 34 0,2-3 29 16,4-3 166-16</inkml:trace>
  <inkml:trace contextRef="#ctx0" brushRef="#br0" timeOffset="7483.7502">22733 5411 277 0,'3'-17'305'0,"-2"-1"5"0,-1 1 7 0,-1 0 1 0,0 1-2 16,-2 1 2-16,-1 2 0 0,-1 1 0 0,-1 1-1 0,-2 3-70 0,-1-1-89 16,-2 2-64-16,-1 1-56 0,-2 3-19 0,-2-1-7 0,-2 3-7 15,0 1-7-15,-1 1 1 0,-2 3 2 0,1 0-1 0,-2 4 0 0,2 0 2 16,0 4 2-16,2 1-1 0,-1 3-1 0,2 2 1 0,1 2 3 15,1 3 1-15,0 2 4 0,3 3 1 0,2 1 1 0,0 1 2 0,2 1 2 16,2 1-1-16,2 2-1 0,1 1 5 0,2-1 4 0,2 1 1 16,3 1-2-16,1 0 4 0,2-2 1 0,0 1-4 0,1-1-6 0,0-2 2 15,-2-1 2-15,1-1-5 0,-2-1-8 0,-1-1 3 0,-1-2 7 16,-2-1-8-16,-2-1-11 0,-3 0 3 0,-1 0 7 0,-3-1-4 0,-4-2-12 16,-2 0 8-16,-3-2 8 0,-2 1-5 0,-2-4-11 0,-2 1 4 0,-1-2 5 15,0-2-4-15,-1-1-11 0,0-1-2 0,1-2 1 0,0-3-16 0,0 0-17 16,2 0-28-16,1-5-31 0,2 1-33 0,1-2-36 15,2-3-66-15,1 0-72 0,3-3-24 0,3-3-7 0,2 0-1 0,3-5 4 16,4 1 4-16,5-4 4 0,5 1 13 0,4-4 11 0,5 1 31 0,5-1 235 16</inkml:trace>
  <inkml:trace contextRef="#ctx0" brushRef="#br0" timeOffset="8151.6549">23085 5956 111 0,'-2'-3'205'0,"-1"1"17"0,0 1 20 0,-1-2-2 0,0 0-8 16,-1 1-4-16,-2-1-6 0,-1 2 23 0,-1-1 28 0,0 1-36 0,-3-1-57 15,0 2-35-15,-3 2-23 0,0-1-2 0,1 1 6 0,-1 2-6 0,-1 1-12 16,0 2 4-16,1 1 7 0,-1 1-4 0,2 3-10 15,-1 0-10-15,0 3-11 0,2 1-8 0,-2 4-7 0,2-2-10 0,0 4-11 16,1 1-3-16,1-1 0 0,2 2-11 0,1-1-17 0,4 1-1 0,1-2 4 16,3-2-11-16,3-1-15 0,2-1 0 0,3-3 4 0,3-1-7 15,1-4-10-15,1-1 4 0,2-1 10 0,2-4-4 0,0-1-9 0,2-3 6 16,1-3 14-16,0 0-7 0,1-3-7 0,1-3 6 0,-1 0 15 16,2-3-3-16,-2-3-7 0,-1-1 1 0,1-1 9 0,-2-2-6 0,0-2-9 15,-1 1 6-15,-2-2 9 0,0-1 3 0,-1 2-3 0,-3 0 21 16,0 2 24-16,-1 1 3 0,-3 0-2 0,-2 4 19 0,1 1 22 0,-3 2 0 15,-1 2-6-15,-1 2 4 0,0 1 11 0,-2 3-12 0,0 0-19 16,0 3-1-16,-2 0 2 0,0 0-21 0,-2 1-28 0,-2 4-10 0,0 1-2 16,-2 0-31-16,-2 6-40 0,0 0-19 0,-1 4-14 0,-1 4-33 0,-1-1-33 15,1 4-41-15,1 2-40 0,0 1-52 0,3-1-55 0,3 1-38 16,1-1-40-16,3-2-10 0,2-1-4 0,3-2 14 0,3-4 23 0,2-2 17 16,4-2 14-16,2-3 29 0,1-2 30 0</inkml:trace>
  <inkml:trace contextRef="#ctx0" brushRef="#br0" timeOffset="8535.2363">23567 6206 0 0,'9'-10'58'0,"-2"-1"382"0,-2 2 29 16,-1-1 11-16,-1-2 3 0,-1 1 5 0,0 1 4 0,-1 1-3 0,-1 0-5 15,0 1 5-15,0 2 2 0,0 2-58 0,0 1-76 0,0-2-118 0,0 2-134 16,1 0-65-16,-1 2-41 0,0-2-16 0,2 0-5 0,-1 3-20 16,0-2-24-16,2 1 0 0,1-1 7 0,1 1-14 0,1 1-23 15,2-2-6-15,1 1-3 0,2-2-17 0,1 3-22 0,1-3-6 0,2 0-3 16,-1 0-4-16,2 0-5 0,2-3 6 0,-1 0 10 0,2 0 5 0,-1-3 0 15,1-2 9-15,0 1 14 0,1-5 13 0,1 0 12 0,-1-3 13 0,1 0 13 16,1-3 19-16,-2-3 19 0,1-2 10 0,-1 1 4 0,0-4 16 16,0 1 19-16,-1-2 7 0,-2 0 7 0,0-1 20 0,-2 1 24 15,0 0 27-15,-2 1 24 0,-1 0 18 0,-1 3 18 0,-2 1 15 0,-1 1 17 16,-1 1 19-16,-2 3 21 0,0 0 1 0,-2 4-4 0,0 1-4 0,-2 2-7 16,-1 2-19-16,0 3-22 0,-1 2-29 0,-2 1-29 0,-1 3-16 0,0 0-13 15,-4 4-22-15,-1 2-17 0,-3 5-22 0,-3 2-22 0,-4 4-4 16,-2 4-4-16,-4 5-7 0,-2 4-6 0,-2 3-1 0,-3 4 2 15,0 5-8-15,0 2-14 0,0 2-20 0,1 3-19 0,0 3-15 0,3-1-13 16,3 2-25-16,4 0-25 0,1-1-19 0,4-1-16 0,2-2-13 0,5-2-13 16,2-3-19-16,5-3-22 0,0-3-9 0,5-3-3 0,2-5-12 15,3-2-12-15,3-5-22 0,2-3-29 0,2-3-17 0,4-5-14 0,1-2 2 16,2-5 11-16,2-3 15 0,2-2 14 0,0-4 20 0,2-1 25 16,0-4 16-16,2-1 30 0</inkml:trace>
  <inkml:trace contextRef="#ctx0" brushRef="#br0" timeOffset="8802.2552">24151 6232 0 0,'21'-20'315'0,"-1"-1"75"0,-1 0 9 16,-3-1 18-16,-2 1 19 0,0 1 4 0,-4 2-7 0,1 3-1 15,-2 2 0-15,-1 1 0 0,-1 3 0 0,-2 0-96 0,-1 3-124 16,-1 0-79-16,0 3-68 0,-1 0-25 0,0 0-8 0,-2 3-31 0,0 0-35 16,0 0-1-16,0 0 16 0,0 0-16 0,2 0-20 0,1 1 4 0,0 2 13 15,-1 0-14-15,2 2-25 0,0-2 7 0,2 1 11 0,-2 1-4 16,1 1-9-16,0 0 14 0,2 0 20 0,-2 0-7 0,2 0-13 0,0 0 8 16,-1-2 19-16,1 1-2 0,0-1-6 0,1 1 16 0,0-1 23 15,1-1 6-15,0 2 0 0,-1-4 20 0,2 2 29 0,-2-1 4 0,-2-1-4 16,1 1 19-16,-2-1 26 0,-1 1 7 0,-2-1 2 0,-2-1 14 0,1 3 17 15,-2-1 1-15,-1 1-6 0,0 0 4 0,-1 0 5 0,-1 1-7 16,-1 2-17-16,-2 2-5 0,0 1-4 0,1 0-13 0,-2 1-16 16,0 4-13-16,-2-1-10 0,2 1-17 0,2 2-20 0,0-1-13 0,4 2-13 15,2-2-22-15,2 1-22 0,5 1-24 0,4-2-22 0,3 0-32 0,6 0-33 16,4 0-38-16,6-2-37 0,4-1-37 0,5 0-40 0,5-1-71 16,5-1-85-16,3-2-25 0,3-2-9 0,1 0 9 0,3-3 15 0,-3 0 18 15,0-2 20-15,-4 1 32 0,-3-2 35 0,-4-2 36 0,-3 1 77 16</inkml:trace>
  <inkml:trace contextRef="#ctx0" brushRef="#br0" timeOffset="10404.051">6731 9707 4 0,'-4'-10'254'0,"1"-4"25"0,0-1 24 0,1-1 7 16,0-2 7-16,1 3 7 0,1 0 9 0,0 1-5 0,0 2-7 16,1 2-48-16,1 1-61 0,-1 3-47 0,0 1-44 0,2 2-25 0,0 2-19 15,1 2-31-15,0 2-31 0,1 2-6 0,0 2 6 16,2 2-12-16,1 5-16 0,-1 1 7 0,1 3 18 0,0 3-9 15,0 3-15-15,0 3 10 0,0 4 16 0,0 4-8 0,0 2-18 0,0 4 10 16,-2 1 16-16,0 6-8 0,-1 0-17 0,-1 1 8 0,-1 4 15 16,-1 1-6-16,0 0-15 0,-2 0 11 0,-2-2 14 0,1 1-8 15,0-2-16-15,-1 0 10 0,1-5 17 0,0-1-10 0,-1-4-15 16,1-4 9-16,0-4 15 0,-1-4-6 0,2-4-16 0,0-5 10 16,0-5 13-16,0-3-5 0,2-5-13 0,-1-2 10 0,0-7 16 15,2-4-8-15,0-4-17 0,1-7 5 0,1-4 16 0,2-6-8 0,1-6-17 16,1-7 7-16,3-4 13 0,1-4-9 0,2-4-18 15,0-4 4-15,2-2 13 0,0-2-10 0,2-3-16 0,0 0 9 0,-1 3 15 16,2-3-7-16,-1 3-11 0,1 1 7 0,1 4 17 0,-1 4-6 16,0 4-15-16,0 5 6 0,0 5 14 0,0 7-8 0,-1 3-12 15,1 6 9-15,-1 3 12 0,-1 6-6 0,1 6-17 0,-2 1 8 0,2 7 12 16,-2 4-7-16,1 3-19 0,-1 3 11 0,-1 6 12 16,-1 4-6-16,-1 4-13 0,-2 2 5 0,-1 4 14 0,-2 5-7 0,-3 4-16 15,-2 1 10-15,-3 4 14 0,-4 2-7 0,-1 2-13 0,-4-1 7 16,-2 4 16-16,-4-4-4 0,-2 2-15 0,0-1 11 0,-4-2 16 15,0 0-9-15,-2-3-14 0,-1 0 10 0,0-3 13 0,-1 0-9 16,0-5-14-16,2-2 11 0,-1-4 14 0,3-2-10 0,0-5-16 16,3-5 0-16,1-2 5 0,2-7-44 0,4-4-60 0,0-6-47 0,5-4-40 15,2-8-61-15,3-6-70 0,4-6-14 0,4-6 1 16,3-6-6-16,4-6-8 0,2-6 4 0,4-6 7 0,2-5 3 0,2-5 1 16</inkml:trace>
  <inkml:trace contextRef="#ctx0" brushRef="#br0" timeOffset="11092.3404">8256 6268 69 0,'4'-3'150'0,"1"0"-6"0,1 3-9 16,-1-2-6-16,0 1-6 0,3 1-14 0,0-2-13 15,2 1-58-15,-1 1-76 0,2-5-49 0,-1 2-45 0,1-3-12 0,0-1-4 16,-1-2-2-16,2-2 0 0,-1 1 7 0,1-4 142 0</inkml:trace>
  <inkml:trace contextRef="#ctx0" brushRef="#br0" timeOffset="11305.0126">8547 5890 0 0,'6'-21'79'16,"1"0"154"-16,0 3 35 0,-2-2 11 0,-1 2 3 0,0 2-6 0,0-1-10 15,0 2 13-15,-1 2 18 0,-1 1-14 0,0 1-25 0,-1 3-45 16,0 1-54-16,1 1-22 0,-1 2-16 0,0 2-38 0,-1 2-46 15,3 1-5-15,1 1 5 0,0 3-14 0,1 2-23 0,1 3 6 0,0 3 12 16,2 2-9-16,0 3-18 0,0 0 10 0,0 6 20 16,0 1-9-16,0 5-13 0,-1 3 8 0,-2 3 19 0,1 2-10 0,-1 4-17 15,-1 3 7-15,-1 1 16 0,-1 2-13 0,1 2-21 0,0-1-4 16,1 1-1-16,0-2-29 0,0-2-41 0,1 1-39 0,2-2-42 16,-1-2-65-16,1-1-71 0,0-1-14 0,-2-2 0 0,0-2-3 15,-2-2-11-15,-2-2 7 0,-1-2 13 0,0-2 6 0,-2-4 7 16</inkml:trace>
  <inkml:trace contextRef="#ctx0" brushRef="#br0" timeOffset="11806.133">8847 9734 37 0,'-14'-3'396'0,"2"-3"12"0,2-1 6 0,0-4 0 16,2 1-3-16,2-2-4 0,0 0-2 0,4 1-6 0,2 1-6 16,2-1 0-16,2 1 3 0,2 1-132 0,2-2-171 0,1 2-63 15,2-1-32-15,-1 1-16 0,2 0-12 0,-1 3 3 0,0 1 8 16,-1 2 1-16,0 3-3 0,-1 2 6 0,0 2 10 0,-1 4-1 15,-1 1-3-15,-2 3 5 0,1 4 10 0,-4 4-3 0,1 4-6 16,-3 3 4-16,-1 3 11 0,-2 4-1 0,-2 4-10 0,-2 2 7 0,-1 2 7 16,-1 2-3-16,-1 2-3 0,1-1 0 0,-2 2 3 15,2-5-6-15,0 0-8 0,2-2 2 0,2-4 6 0,1-3-16 0,2-3-23 16,2-1-18-16,4-5-20 0,2-2-49 0,2-2-60 0,1-2-63 16,4-3-66-16,2-5-40 0,2-2-37 0,3-5-7 0,2-3 2 15,3-5-4-15,0-4-1 0,5-6 12 0,-1-4 20 0,3-5 19 0,0-2 22 16</inkml:trace>
  <inkml:trace contextRef="#ctx0" brushRef="#br0" timeOffset="11958.8102">9808 9754 313 0,'-7'0'525'16,"-1"0"12"-16,-1-2 3 0,1-2-13 0,-1-2-22 0,2-2-44 0,0 4-52 15,3-1-44-15,0 4-44 0,3-1-29 0,1 2-23 0,0 0-233 16,4 0-291-16,-4 0-144 0,7 2-101 0,-1-1-28 0,2-1-10 15,2 0 13-15,-1-1 18 0,2-1 46 0,-1-1 53 0,4 2 44 0,-2-4 43 16,2 1 28-16,0 1 292 0</inkml:trace>
  <inkml:trace contextRef="#ctx0" brushRef="#br0" timeOffset="12172.5757">10115 9569 259 0,'1'-7'546'0,"-1"-1"24"0,-1-2 14 0,-1-2-2 0,1-2-2 16,1 0 2-16,1 1 3 0,3-2 14 0,3 3 17 15,2 0 4-15,5 0-4 0,2 2-164 0,4-1-215 0,0 0-120 0,2 1-89 16,2 2-40-16,-1 0-27 0,-3 3-12 0,0 1-10 0,-3 4-7 16,-2 3-1-16,-2 3-25 0,-3 4-32 0,-4 4-18 0,-3 4-18 15,-3 3-20-15,-3 7-20 0,-5 4-17 0,-2 5-18 0,-5 5-6 0,-2 3-9 16,-5 6-20-16,0 2-26 0,-2 2-43 0,0 1-46 16,0-2-42-16,2 0-40 0,4-6 2 0,2-2 14 0,2-4 21 0,6-6 26 15,4-4 32-15,4-8 35 0,4-3 26 0,4-6 20 0</inkml:trace>
  <inkml:trace contextRef="#ctx0" brushRef="#br0" timeOffset="13676.5204">13057 9269 294 0,'6'-12'409'0,"-2"0"13"0,-3-1 4 0,0 1-2 0,-1 1-2 16,0 1-5-16,0 3-3 0,0 2-2 0,0 5 2 0,2 1-42 15,0 3-54-15,1 2-109 0,1 4-127 0,-1 2-53 0,1 3-31 16,-2 2-10-16,0 3-3 0,-1 3 2 0,0 2 1 0,-1 3 3 15,-1 1 6-15,-2 2-2 0,-1 3-1 0,0 0 5 0,-1 2 2 16,0 2 1-16,-1 1-4 0,0 0 4 0,-1 3 4 0,0-3-3 0,2 0-6 16,-2 0 3-16,2-2 3 0,0-2-2 0,1-2-2 15,0-3-1-15,0-5 4 0,1-2-5 0,2-2-6 0,-1-6 1 0,1-2 7 16,1-4-5-16,0-3-3 0,1-4 3 0,2-4 4 0,1-2-2 16,0-7-5-16,3-2 0 0,1-5 7 0,2-6-4 0,2-2-3 15,2-5 3-15,0-4 9 0,4-2-1 0,-1-2-4 0,2-3 4 0,1 0 4 16,-2 0 6-16,2 1 4 0,0 2 14 0,0 0 15 15,0 2 6-15,0 2 5 0,-1 1 1 0,1 3 3 0,0 2-2 16,-1 3-2-16,-1 1-1 0,0 3-1 0,-1 2-3 0,0 3-1 16,-1 1-10-16,0 4-8 0,-1 3-11 0,-2 1-11 0,1 4-8 0,-1 1-7 15,-1 3 1-15,-1 4 1 0,-1 1-2 0,1 2-1 16,0 2 0-16,-1 2 3 0,0 4-1 0,-1 0-2 0,0 2 4 0,-1 2 2 16,0 0-1-16,-1 3-4 0,-2 0 4 0,1 2-1 0,-2 0 1 0,-2 0-4 15,0 0 2-15,-1 1 2 0,0-1-1 0,-1 0-4 16,0-1 2-16,0-1 2 0,-1-2-2 0,1-1-2 0,-1-2 0 0,-1-2 4 15,1-2 1-15,1-4-4 0,-1-1 4 0,1-2 5 16,0-3-1-16,1 0-1 0,-1-3-1 0,1-2 5 0,1-1-3 0,0-3-4 16,1-3-1-16,1-3 4 0,3-1-5 0,-1-5-5 0,4-3 1 15,0-3 1-15,4-3-3 0,0-3-3 0,2-3 1 0,2 1 2 16,0-3 0-16,1 0 0 0,1 0 11 0,0 1 13 0,0 0 6 16,0 0 4-16,0 3 8 0,-1 2 8 0,1 3-2 0,-3 2-2 15,2 4 1-15,-2 2 5 0,-1 3-2 0,1 4-2 0,-2 3-2 0,1 3 1 16,-1 3-10-16,-2 3-13 0,0 3-3 0,1 2-1 15,-1 2-5-15,-2 5-6 0,-1 2 3 0,1 3 6 0,0 2-2 0,-2 3-7 16,-1 2 5-16,0 3 4 0,-1-1 0 0,-1 3-6 0,0 0 3 16,-1 0 6-16,0 0-14 0,-1-1-14 0,0 0-14 0,-1 0-15 15,0-3-18-15,-3 2-23 0,0-4-25 0,-2 0-28 0,0 0-26 0,-2-2-29 16,-3-1-41-16,0 0-47 0,1-1-60 0,-4-2-65 16,1-2-29-16,0-2-20 0,-1-2 3 0,2 0 13 0,0-3 16 0,0-2 19 15,3-1 27-15,2-4 28 0,3-2 28 0,0 0 22 0</inkml:trace>
  <inkml:trace contextRef="#ctx0" brushRef="#br0" timeOffset="14008.0607">14916 9288 0 0,'12'-13'12'0,"-3"0"369"0,-2-1 21 16,-3 1 12-16,0 1 12 0,-3 1 4 0,-1-1 4 15,-2 3-1-15,-1 0 1 0,-1 2 1 0,-3 1-2 0,1 1-56 0,-4 2-76 16,-2 0-100-16,-1 2-106 0,-2 2-43 0,-3 2-20 0,-4 3-13 15,0 1-7-15,-4 4 0 0,1 2 0 0,-2 3 2 0,1 0 2 16,0 4 2-16,4 1-1 0,0 1 2 0,4 2 2 0,3-1-1 16,3 1-1-16,3 0 1 0,3 1 2 0,4-1-2 0,2 0-4 15,4-1-2-15,2-2-1 0,5 0-1 0,4-2-4 0,2-2 1 0,4-2 4 16,3-5-2-16,3-1-5 0,2-3 1 0,2-4 4 16,1-2-2-16,1-3-5 0,1-3 4 0,0-3 4 0,0-2-3 0,-2-2-6 15,0-2 0-15,-3-2 3 0,-2-2-3 0,-2-1-5 0,-4-2 7 16,-1 1 5-16,-4-3-1 0,-4 0-1 0,-2 0 2 0,-5-2 7 15,-2 1-7-15,-3 0-4 0,-3 0 0 0,-1 2 3 0,-4 0-12 0,-1 3-18 16,-2 2-30-16,-1 2-36 0,-3 2-48 0,1 3-55 16,-1 3-73-16,-1 2-79 0,1 2-58 0,2 3-53 0,1 1-15 0,1 2-3 15,3 2 1-15,3 1-1 0,4 1 14 0,1 1 14 0,4-1 29 16,2 0 36-16</inkml:trace>
  <inkml:trace contextRef="#ctx0" brushRef="#br0" timeOffset="16394.502">15367 9329 0 0,'8'-10'147'0,"0"1"10"0,1-2 5 16,0-1 0-16,2 1 2 0,-2-1 5 0,2 1 4 0,-2-1-17 16,1 0-23-16,-1 0-20 0,0 0-20 0,-1 0 9 0,0 1 18 15,-1 1 10-15,0 0 10 0,-2 2 22 0,-1 0 28 0,-1 1 8 0,-1 2 2 16,0 1 1-16,-1 0 3 0,-1 2-11 0,0 2-13 15,0 0-10-15,0 0-10 0,0 0-23 0,0 0-29 0,0 0-9 16,0 2-2-16,-1 3-19 0,1 0-27 0,-2 2-3 0,1 1 3 16,0 3-6-16,-1 2-9 0,1 0 5 0,0 3 7 0,-1 1-3 0,1 1-8 15,0 1 4-15,-1 0 4 0,1 2-9 0,1-2-12 0,0 1-3 16,1-1-3-16,1 1-6 0,0-1-6 0,1-1 0 0,1-1 0 16,0-1-3-16,0 0-2 0,1-2 1 0,1 0 2 0,-1-2-1 15,0-2-3-15,1 0 2 0,0 0-1 0,1-4-1 0,0 0-4 16,-1-2 1-16,1-1 1 0,1-1 1 0,0-2-4 0,0-2 2 0,1-1 2 15,1-1-2-15,0-4-3 0,1-2 1 0,0-2 2 16,1-3-3-16,1 0 0 0,-1-2 2 0,0-2 5 0,0-1-1 0,-1-1-4 16,-1-1 2-16,1 1 4 0,0-1-1 0,-1-1-2 0,0 2 1 15,-1 0 6-15,-1 1 4 0,1-1 10 0,-1 3 4 0,-1 2 4 16,0 1 2-16,-2 3-1 0,0 1-2 0,-1 3 1 0,-1 2-1 16,0 1-1-16,-1 3-1 0,0 1 2 0,0 2-3 0,1 1-1 15,0 2-10-15,-1 2-5 0,1 2-7 0,1 2-2 0,-1 1-2 0,1 3-2 16,-2 0-4-16,1 3-3 0,0 1-10 0,1 1-13 0,-2 1-16 15,1 0-15-15,1-1-10 0,-1 0-8 0,1 1-18 0,1-2-20 16,0-2-8-16,1-1-8 0,0-1-17 0,2-2-17 0,2-2-7 16,0-3-4-16,1-1-4 0,2-2-7 0,2-3 2 0,1-4 6 15,1-1 3-15,2-4 3 0,1-1 9 0,1-3 9 0,1-4 14 0,0-1 11 16,2-1 34-16,-1-2 37 0,0 0 39 0,-1-2 37 16,0-1 52-16,-1 2 53 0,-2 0 43 0,-2 1 37 0,-1 1 34 0,-1 1 32 15,-3 2 26-15,-2 3 23 0,0 1-1 0,-2 2-6 16,0 3-15-16,-2 2-16 0,0 2-28 0,0 0-29 0,0 3-35 0,0 1-33 15,2 3-32-15,2 1-28 0,-1 3-25 0,2 3-25 0,-1 2-17 16,1 4-16-16,1 2-1 0,0 3 6 0,-1 3-6 0,-1 4-4 16,1 2 2-16,-2 3 7 0,-1 2-2 0,0 2-6 0,0 3 4 15,-2 1 5-15,-1 3-4 0,-2 2-7 0,-2-1 2 0,-2 2 6 16,-2 2-4-16,-4-1-2 0,-1 1 1 0,-2-2 5 0,-4 0-1 0,-2-2-7 16,-2-2 2-16,-4-2 5 0,-2-2 1 0,-1-2-2 15,-3-5 11-15,0-2 12 0,-3-4 6 0,2-1 2 0,-2-5 13 0,2-3 13 16,0-3 8-16,2-3 0 0,2-5 9 0,2-2 9 0,2-4-3 15,2-4-7-15,3-3-1 0,1-1 1 0,5-5-22 0,2-5-28 16,2-1-25-16,5-3-32 0,2-1-45 0,6-5-51 0,4 0-57 16,5-5-60-16,4-1-62 0,5 0-65 0,7-3-76 0,4 0-76 15,5 0-25-15,3 0-11 0,4 2 10 0,3-2 17 0,2 4 21 0,1 2 26 16,0 2 32-16,1 2 40 0,1 1 50 0,0 4 187 16</inkml:trace>
  <inkml:trace contextRef="#ctx0" brushRef="#br0" timeOffset="17028.1294">17820 9086 157 0,'-15'-8'425'0,"1"-2"10"0,-1 1 10 0,3-2-5 0,3 0-8 16,1 0-5-16,1 3 1 0,2 2-8 0,1 2-9 0,1 2 3 15,3 2 9-15,0 0-158 0,-1 4-203 0,1-1-55 0,1 2-8 16,0 2-16-16,2 0-16 0,0 3 11 0,-1 0 14 0,2 2 2 0,2 1-3 16,-1 2 11-16,0 1 17 0,1 2-7 0,0 0-16 0,0 2 5 0,0 3 10 15,0 0-2-15,-1 2-6 0,-1 2 3 0,0-1 6 16,-1 2-5-16,-2-2-7 0,0 0 2 0,-1 1 2 0,0-3-5 0,0-3-8 16,0 0 0-16,-1-4 0 0,1-2 0 0,0-3-3 15,0-1-3-15,0-4-5 0,0 0 4 0,1-5 4 0,2-1-2 0,0-2-5 16,1-2 2-16,1-4 4 0,2-1-2 0,1-4-5 0,1-4 5 0,2-2 6 15,1-2-1-15,0-4-5 0,1-2 3 0,2-1 6 16,-1-3 0-16,1 0-6 0,1 0 13 0,-1-1 16 0,1 2 10 16,-2 0 7-16,2 3 7 0,0 2 10 0,-1 1 3 0,1 2 1 15,-1 3 4-15,-2 3-2 0,-1 2 0 0,0 2-2 0,-1 2-1 0,-2 3-3 16,-1 3-7-16,0 0-14 0,-1 3-9 0,-1 2-9 16,1 1-6-16,-2 2-3 0,1 2-3 0,-2 3-5 0,-2 2 4 0,1 1 2 15,-2 3-1-15,-1 2-1 0,0 1-1 0,-1 2 7 0,0 2-4 16,-1 1-2-16,1 1 1 0,-2-1 1 0,2 0-2 0,0 0-2 15,-1-2-2-15,1-3 2 0,0-1-3 0,1-3-4 0,-2-2-1 0,2-2 4 16,0-3-1-16,0-1-1 0,0-2 5 0,2-3 5 16,-2-2 1-16,0 0-4 0,2-2 1 0,2-3 2 0,2-2 1 0,0-3-1 15,2-2 4-15,3-2 4 0,0-4 0 0,2-1-3 16,0-4 0-16,2 0 1 0,1-2-1 0,1 0-4 0,-1 1 4 0,2 0 6 16,-1 0 4-16,2 2-2 0,-2 3 4 0,0 1 3 0,-1 1-3 15,2 4-3-15,-4 1 1 0,1 2 2 0,0 3-1 0,-3 2-7 16,0 2 1-16,-3 2-2 0,0 2-5 0,-2 2-10 0,0 2 0 0,-3 4-3 15,0 0-4-15,-3 3-7 0,0 3-14 0,-1 1-14 16,-1 2-18-16,-2 3-18 0,-1 2-32 0,2-1-35 0,-1 2-29 0,0 2-24 16,2-2-36-16,1 0-36 0,3-2-50 0,1 0-52 0,4-4-33 15,1-2-28-15,3-3 7 0,4-4 13 0,1-3 16 0,5-2 17 16,0-3 34-16,4-2 37 0,0-4 27 0,2-1 87 0</inkml:trace>
  <inkml:trace contextRef="#ctx0" brushRef="#br0" timeOffset="17580.2911">19121 9119 283 0,'4'-12'456'0,"-1"0"24"0,-3 0 21 0,-3 1 5 0,1 1-4 16,-4 1 4-16,1 2 4 0,-3 1-3 0,0 2-5 16,-1 2-19-16,-2 0-22 0,-1 5-142 0,-4 0-172 0,0 3-63 0,-3 3-31 15,-1 0-28-15,0 5-23 0,-1 0-4 0,1 2 8 0,1 2-7 16,2 0-8-16,4 1-3 0,1 1 3 0,4-1-15 0,4 2-18 16,2-2-9-16,4-1-3 0,2 0-12 0,4-1-14 0,4-2-5 0,1 0-5 15,3-3-5-15,3-1-2 0,1-3-4 0,1-2 4 16,3-1 2-16,0-3 7 0,0-2 11 0,1-2 11 0,-1-3 11 0,0-1 10 15,0-2 9-15,-2-3 9 0,-1-1 13 0,-2-3 17 16,-3 1 17-16,0 0 19 0,-4-2 22 0,-2 0 26 0,0 1 21 0,-4-1 23 16,0 2 17-16,-4-1 17 0,1 2 11 0,-2 1 10 0,-1 1 6 15,-1 1 6-15,0 1-5 0,-2 1-4 0,0 1-16 0,1 1-22 16,-1 1-19-16,0 1-19 0,1 1-37 0,-1 1-43 0,2 1-21 16,1 1-13-16,0 0-22 0,-2 3-22 0,1 0-9 0,1 2-4 15,0 2-20-15,1 2-21 0,2 0-9 0,1 1-3 0,0 1-11 0,3-1-11 16,-1 1 4-16,4 0 7 0,0-1 1 0,1-1-5 15,2 0 1-15,1-2 5 0,2-1 2 0,0-3 1 0,0 1 10 0,1-3 17 16,2-1 8-16,-1-1 5 0,1-3 8 0,0 0 9 0,1-4 9 16,-2 0 8-16,2-2 5 0,-1 0 2 0,1-4 6 0,-1 1 8 15,-1-1-1-15,0-2-2 0,-1 2 5 0,0-2 7 0,-1 2-1 0,0-2-2 16,-2 3 4-16,-1 0 9 0,-2 1-2 0,-1 2-4 16,-2 2 8-16,-1 1 7 0,-2 2 13 0,-1 2 14 0,-1 3 18 0,0 4 18 15,-2 2 15-15,0 2 11 0,-1 6 8 0,-1 1 10 0,0 4 7 16,-2 4 7-16,-1 4 5 0,-1 1 2 0,-2 4-1 0,0 1 1 15,-2 2-16-15,0 2-19 0,-2 0-12 0,0 1-7 0,-1 0-19 16,0 0-20-16,0 0-4 0,0-1-1 0,2-1-10 0,-2-1-17 16,1-2 0-16,0-2 6 0,2-2-6 0,0-2-11 0,-1-5 4 0,1-1 7 15,0-3-6-15,1-1-9 0,-2-5 0 0,2 0 9 16,0-5-12-16,0-1-18 0,0-1-11 0,2-4-7 0,-1-2-15 0,2-1-21 16,1-4-15-16,1-3-12 0,2-1-21 0,2-5-22 0,2-3-32 15,3-2-33-15,2-2-44 0,4-4-46 0,3-2-52 0,2-2-58 16,5 0-34-16,0-5-28 0,2 1 4 0,3-3 10 0,2 1 16 0,1-1 17 15,0-2 19-15,4 1 19 0,0 1 33 0,2 0 39 16</inkml:trace>
  <inkml:trace contextRef="#ctx0" brushRef="#br0" timeOffset="18029.1963">21256 8423 288 0,'8'-12'301'0,"3"-1"16"0,-1 1 13 0,1 0 16 0,2 0 22 16,1 1 4-16,2 1 6 0,0 2 10 0,1 1 14 0,2 1-75 0,-1 2-102 15,0 0-45-15,0 3-31 0,0 2-23 0,-2 2-18 0,-2 2-6 16,1 2-2-16,-3 1-16 0,-3 4-22 0,-1 1 4 0,-1 4 7 0,-4 1-14 16,-2 4-19-16,-4 1 7 0,-2 3 11 0,-4 2-8 0,-6 2-17 15,-2 1 7-15,-6 2 13 0,-2 3-13 0,-5 2-20 0,-2 0 2 0,-2 2 13 16,-2 0-13-16,0 1-20 0,0 1 7 0,1-1 13 0,0-1-8 0,5-2-14 15,0-2 6-15,4-2 10 0,3-3-7 0,2-2-10 0,5-2 5 0,1-3 14 16,4-1-9-16,5-4-15 0,0-1 5 0,5-1 7 0,2-3-23 16,5-2-26-16,2-2-25 0,2-3-22 0,5-1-52 0,4-2-58 15,3-3-98-15,4-2-113 0,3-4-36 0,4-2-17 0,3-4 1 0,4-1 5 16,2-4 2-16,2 0-3 0,1-2 17 0,0-3 20 0,1 0 26 0,0-1 30 16</inkml:trace>
  <inkml:trace contextRef="#ctx0" brushRef="#br0" timeOffset="18679.8919">22395 8606 0 0,'-3'-2'165'0,"0"-2"49"0,1 1 19 0,0-2 1 0,0 0-3 15,0 0 9-15,0 1 12 0,0-1 12 0,0-1 12 16,0 0-24-16,1 0-38 0,0 0-49 0,-1 1-54 0,1-1-3 0,0 1 12 16,-1-1-7-16,1 1-13 0,0 1 2 0,-2-1 3 0,2 0-7 0,-1 0-14 15,0 2-11-15,0-2-7 0,0 1-7 0,-1 1-4 0,0-1-7 0,2 0-7 16,-2 1-1-16,2 0 7 0,-2 1-7 0,2 0-5 0,-2-1 4 15,2 1 7-15,-2-1-1 0,1 1-6 0,-1 1 12 0,0-2 18 16,2 1-3-16,-2 1-10 0,2-2 10 0,-2 2 18 0,2 0-8 0,-2 0-10 16,2 0 3-16,1 1 11 0,-3-2-11 0,1 1-18 0,2 1 3 0,-3 0 6 15,-1 0-15-15,1 0-23 0,-1 1 1 0,0 2 7 0,0-1-14 0,-1 1-23 16,0 1 5-16,-2 1 16 0,0 1-10 0,1 0-16 16,-1 3 8-16,-1-1 16 0,0 3-9 0,0 0-15 0,0 1 9 0,0 1 15 15,0 1-6-15,1 2-18 0,1 1 10 0,-1-1 17 0,0 4-9 0,2-1-18 16,1 1 6-16,0 1 18 0,0 0-10 0,1 1-16 0,1-1 10 0,0 0 19 15,2 0-9-15,0 0-18 0,2-2 9 0,-1-1 15 0,0-1-9 16,2-3-17-16,0 1 10 0,-1-3 16 0,2-2-11 0,-1 0-16 16,1-2 11-16,-1 0 17 0,1-4-10 0,0 1-19 0,1-1 7 0,0-2 19 15,2-1-8-15,0-1-19 0,2-1 11 0,0-1 20 0,3-2-10 0,2-1-17 16,0-1 7-16,2-1 19 0,2-2-7 0,0-1-16 0,1-1 11 16,1 0 22-16,0 1-4 0,0-2-10 0,-1 1 12 0,-1 1 20 0,1 1-5 15,-2 0-14-15,-1 2 8 0,-1 0 15 0,0 2-7 0,-3 1-17 16,0 2 6-16,-2 1 13 0,1 1-10 0,-3 1-18 0,0 1 5 0,-1 3 5 15,-1 1-10-15,0 1-13 0,-2 2 2 0,-2 0 10 0,0 3-5 0,-2 0-9 16,0 3 7-16,-3-1 13 0,-1 1-8 0,-1 1-11 0,-2 1 8 16,0 0 11-16,-2 1-8 0,0 0-12 0,-2-1-3 0,-1 1 1 0,0-1-20 15,0-1-28-15,-1-1-8 0,1-1-5 0,0-1-29 0,0-1-34 16,0-2-34-16,0 0-34 0,0-3-46 0,0 0-46 0,1-2-71 0,2-3-80 16,-1-1-20-16,2-2-4 0,3-4 17 0,1-1 21 0,1-1 11 0,2-4 7 15,2-1 25-15,2-2 32 0,1-2 35 0,1 0 193 16</inkml:trace>
  <inkml:trace contextRef="#ctx0" brushRef="#br0" timeOffset="18846.7062">22455 8213 223 0,'-6'-6'504'0,"2"0"15"0,2 1 3 0,-1 0-1 0,3 0-4 16,1 2 2-16,2 2 0 0,4 2-1 0,1 2-1 0,4 3-7 0,4 3-6 15,2 0-168-15,5 3-214 0,4 2-110 0,3-1-78 0,5 1-26 0,4 1-13 16,5-1-28-16,6-1-37 0,8 0-55 0,4 1-66 0,8-4-55 15,4 1-52-15,8-1-44 0,3-1-43 0,3 0-4 0,3-2 8 16,2 0 17-16,0-1 25 0,2 0 13 0,0 0 9 0,-1-1 30 0,-2 0 37 16</inkml:trace>
  <inkml:trace contextRef="#ctx0" brushRef="#br0" timeOffset="19480.8812">24404 8855 0 0,'-7'-4'204'0,"1"-2"199"0,0-1 35 0,0-1 12 0,0-1 6 15,1 0 8-15,1-1 7 0,0 2 0 0,1 0-5 0,2 4 4 16,0-1 2-16,1 2-95 0,0 3-127 0,0-2-77 0,1 0-65 16,-1 2-47-16,4 0-40 0,0 0-9 0,1 0-1 0,2 0-11 0,2 1-14 15,3 1-2-15,3-1 5 0,1 2-20 0,4-1-28 0,1-1-10 0,2 1-7 16,2-1-22-16,2-1-28 0,1 0-28 0,3 0-26 0,-1-1-35 0,2-1-38 15,0 0-70-15,3 0-76 0,-2-2-31 0,2-1-17 0,-2 0 12 16,-1-2 21-16,0 0 15 0,-2 0 12 0,-4-3 22 0,1 1 23 16,-4-3 32-16,-2 1 85 0</inkml:trace>
  <inkml:trace contextRef="#ctx0" brushRef="#br0" timeOffset="19663.6798">25292 8447 0 0,'11'-1'303'0,"-1"-2"82"0,1 1 11 16,0-2 0-16,-2 1-6 0,2-1 6 0,-1 2 5 0,2 0-2 0,0 4-9 15,0 1 4-15,3 3 8 0,-2 1-115 0,3 2-151 0,-1 2-61 16,1 1-37-16,-3 1-26 0,1 1-18 0,-2 2 4 0,-2-1 13 0,0 3-10 16,-5 2-17-16,-1 1 1 0,-4 2 9 0,-3 2-21 0,-3 2-29 15,-4 3-19-15,-4 2-15 0,-4 3-37 0,-6 2-43 0,-2 3-74 0,-6 2-85 16,-3 0-38-16,-2 0-26 0,-3 0 0 0,-2 0 7 0,1-2 4 0,0-1-4 16,2-4 19-16,2-3 20 0,2-3 25 0,4-4 22 0</inkml:trace>
  <inkml:trace contextRef="#ctx0" brushRef="#br0" timeOffset="20849.088">26863 8447 0 0,'-10'5'288'0,"2"-2"24"0,3-2 9 0,0-2 7 0,-1 0 7 0,4-1 1 0,-1-1 3 16,0 2 1-16,3 1 4 0,0 0-20 0,0 0-29 0,2-2-88 15,-1-1-108-15,2 1-39 0,1-1-19 0,2 0-11 0,2-2-5 16,3 0-8-16,2-2-11 0,3-1-2 0,3-2-1 0,2-1-1 0,2-2-5 16,2 0 1-16,2-2 4 0,1 0-4 0,0-2-4 0,1 0 5 0,-1 0 2 15,0-1-1-15,-1 0-6 0,0 0 5 0,-1 0 2 0,-2-1 1 16,2 1-4-16,-4-1 4 0,1 1 4 0,0 0-3 0,-3 0-5 15,-2 2 4-15,0 1 4 0,-2 2-5 0,-3 1-2 0,-2 2 2 0,-3 3 10 16,-2 1-5-16,-2 2-5 0,-2 2 5 0,-2 2 6 0,0 0 0 0,-4 3-3 16,-2 3 15-16,0 3 21 0,-4 2 0 0,-2 4-4 0,-2 3 10 0,-4 4 13 15,-2 2-7-15,-1 5-10 0,-3 2 4 0,-1 2 13 0,-2 3-8 16,0 4-14-16,1 1 1 0,-2 2 5 0,1 1-18 0,2 1-27 16,-1 0-9-16,4 2-1 0,0-1-22 0,4-1-23 0,0 1-10 0,5-3-2 15,2-1-16-15,3-2-19 0,4-3-19 0,4-2-22 0,4-4-11 0,3-3-13 16,4-6-40-16,3-4-49 0,6-3-52 0,6-6-52 0,3-4-3 15,4-5 9-15,6-5 11 0,5-4 8 0,3-6 11 0,2-3 14 0,3-3 22 16,1-4 27-16</inkml:trace>
  <inkml:trace contextRef="#ctx0" brushRef="#br0" timeOffset="21149.1357">28091 8327 0 0,'10'-23'400'0,"-4"3"35"0,-6 0 8 16,-6 5-1-16,-2 0 1 0,-4 3-1 0,-4 4 2 0,-4 3-1 15,-4 3-1-15,-2 4 4 0,-4 4 1 0,-2 5-116 0,-2 2-149 16,-2 5-85-16,-2 4-67 0,0 3-18 0,-1 3-9 0,2 3-4 0,2 4-5 15,2 1-6-15,3 1-11 0,4 0-2 0,6 0-2 16,4-1-6-16,6-2-11 0,5-2-2 0,6-3-4 0,6-4-1 0,4-1-1 16,3-3 1-16,6-3 0 0,3-4 3 0,4-2 1 0,2-2 13 15,3-4 11-15,4-3-1 0,0-3-3 0,3-2 8 0,1-3 13 16,0-3-2-16,1-3-4 0,-1-1 6 0,-1-4 6 0,-2-2-1 0,-1-1-7 16,-3-4 5-16,-2-1 6 0,-2-3-1 0,-3-2-5 15,-4-2 13-15,-2-3 20 0,-4-1 24 0,-4-1 26 0,-2 0 25 0,-5 1 21 16,-4 2 12-16,-2 0 9 0,-3 5 3 0,-3 1-2 15,-1 3 1-15,-1 4-2 0,-2 3-12 0,1 3-17 0,-1 2-31 0,0 3-31 16,2 4-50-16,0 3-57 0,1 2-60 0,0 4-62 16,0 3-41-16,1 2-40 0,0 5-40 0,1 2-37 0,2 2-44 0,1 4-41 15,3 2-37-15,3 0-36 0,2 0 2 0,3 1 14 0,5 0 22 16,5-2 26-16,3-1 38 0,7-3 42 0,3-2 32 0,5-3 26 16</inkml:trace>
  <inkml:trace contextRef="#ctx0" brushRef="#br0" timeOffset="21449.8261">29260 8396 0 0,'5'-16'304'0,"-3"-2"157"0,-5-3 17 16,-4 1 13-16,-1-2 13 0,-5 1 3 0,-3 0-5 0,-3 1 5 15,-3 3 3-15,-5 3-1 0,-4 2-5 0,-2 3-92 0,-4 4-119 16,-2 3-104-16,-2 4-104 0,-2 3-31 0,0 4-13 0,-1 3-14 16,2 2-18-16,0 5 0 0,4 3 4 0,0 2-4 0,6 3-7 15,3 3 4-15,5 3 6 0,5 0-3 0,6 1-11 0,6 0 4 0,6-1 2 16,6 0-7-16,7-3-10 0,6-3 1 0,6-2 9 15,4-2-6-15,5-4-6 0,6-3 3 0,2-3 6 0,6-3-5 0,2-4-5 16,2-3 4-16,2-3 6 0,2-3 0 0,-2-3-6 0,-1-3 3 16,0-1 7-16,-3-5-4 0,-2 0-4 0,-4-5-2 0,-3 0 4 15,-4-3-10-15,-4-3-13 0,-3-2-4 0,-4-1-2 0,-3-2-4 0,-4 0-7 16,-3-1-1-16,-3-1-2 0,-3 1-9 0,-2 2-14 16,-3 1-19-16,-3 3-25 0,-1 2-29 0,-2 3-33 0,-2 2-42 0,0 5-44 15,-2 2-49-15,0 3-46 0,-2 4-43 0,-2 3-37 0,1 3-7 16,0 4 1-16,-2 3 7 0,0 3 8 0,1 5 24 0,0 1 27 15,1 3 33-15,0 3 33 0</inkml:trace>
  <inkml:trace contextRef="#ctx0" brushRef="#br0" timeOffset="21616.0635">29687 8856 211 0,'-4'-1'494'16,"1"-4"13"-16,-1-1 3 0,1-2 1 0,-1-3 1 0,2 1-19 0,0 1-22 15,1 0-28-15,0 2-28 0,1 1-37 0,1 1-42 0,0 0-219 16,2 1-271-16,0-1-167 0,-1 0-135 0,4-1-41 0,-1 0-10 16,2 0-3-16,1-1-1 0,1 1 17 0,0-1 23 0,3-1 29 0,0 1 26 15,2 1 38-15,-2 0 137 0</inkml:trace>
  <inkml:trace contextRef="#ctx0" brushRef="#br0" timeOffset="22116.7943">30969 8099 270 0,'-8'-11'376'0,"0"-1"2"0,0-2-6 15,-2-1 3-15,-1 0 8 0,-2-1-4 0,-2 3-7 0,0 0 0 16,-2 3 2-16,-2 0-46 0,1 3-58 0,-4 1-97 0,2 1-112 15,-1 3-40-15,-2 1-21 0,2 2 0 0,0 3 8 0,-1 2-5 16,2 2-9-16,0 4 12 0,2 4 13 0,0 2 4 0,1 3-2 0,2 3 6 16,1 4 6-16,2 2-2 0,1 2-2 0,3 2 1 0,1 2 4 15,3 0 1-15,2 0-5 0,0 1 6 0,2-1 6 0,3 0-3 16,2-1-8-16,1-2 2 0,0 0 3 0,2-2-6 0,0-3-9 16,0-2 2-16,0-1 2 0,-1-3-2 0,0-2-7 0,-2-3 4 0,0 0 2 15,-2-4-5-15,0 0-11 0,-2-3 0 0,-1-1 3 0,-3-1-5 16,-1-2-10-16,-1-3-1 0,-2 0-1 0,-2-2-14 0,-2-1-23 15,-1-3-20-15,-2 1-19 0,0-3-61 0,0-1-74 0,-1-1-83 0,0-1-86 16,3-2-29-16,2-1-12 0,2-1 1 0,1-1 2 16,4 0 3-16,3-2 3 0,4 1 15 0,2-2 18 0,3 2 21 0,3 1 92 15</inkml:trace>
  <inkml:trace contextRef="#ctx0" brushRef="#br0" timeOffset="22418.1057">30959 8579 0 0,'0'2'9'0,"-2"1"420"0,0-2 10 0,2-1 7 0,-3-1 8 16,2-1-4-16,-1 0-6 0,0 0 2 0,0-1 7 0,1 2-8 0,1 1-8 16,0 0-40-16,0 0-47 0,0 0-136 0,0 0-164 0,0 0-40 15,0 0-1-15,1 4-15 0,2-2-19 0,1 0 7 0,0 2 15 0,3 0-9 16,1-1-18-16,1 1 7 0,2-1 14 0,1 1-15 0,1 0-22 16,2-1 5-16,1 0 11 0,-2-1-10 0,2-1-16 0,0 0 11 0,-1-1 17 15,-2 0-7-15,1-1-16 0,-4 0 12 0,1 0 20 0,-2-2 5 0,-2 1 1 16,0 0 29-16,-2-1 40 0,-1 1 14 0,-1-1 5 0,-2 0 15 0,-1 0 18 15,-1 1 0-15,-2-2-3 0,-1 2 11 0,-1-2 10 0,-2 1-3 0,0-1-5 16,-1 1-2-16,0 0-4 0,-1 1-19 0,-2 1-24 0,1-1-13 16,-2 4-11-16,0-1-9 0,-2 1-9 0,2 3-6 0,-1 1-5 15,1 1-17-15,-1 2-22 0,2 0-23 0,0 3-28 0,1 1-40 0,0 2-45 16,4-1-45-16,0 3-48 0,2 0-64 0,3 1-70 0,2 1-59 0,5 0-58 16,0 0-14-16,5-1-5 0,1 0 12 0,1-1 18 0,3-1 19 0,3-1 23 15,0 0 39-15,-1-2 45 0</inkml:trace>
  <inkml:trace contextRef="#ctx0" brushRef="#br0" timeOffset="23485.5279">27689 10450 0 0,'-5'-9'169'0,"1"-3"152"0,0-3 18 0,1 1 12 16,1-2 9-16,-1-2 3 0,2 3 0 0,-1-2 9 0,1 2 14 16,0 2-1-16,1-1-4 0,1 2-96 0,2 0-123 0,1 0-48 0,1 2-27 15,3-2-13-15,3 0-10 0,1 0-14 0,4 1-17 0,1 1 6 16,4-1 12-16,2 1-12 0,4-2-17 0,-1 1 8 0,4 2 17 0,-1 0-11 16,0 2-17-16,1 1-1 0,0 0 5 0,0 1-4 0,-1 2-4 15,-1 2 2-15,0 1 1 0,-1 1-12 0,-2 1-18 0,-1 2-17 16,-1-1-14-16,-3 3-19 0,-3 2-19 0,-1 1-28 0,-1-2-31 15,-5 4-29-15,-2 2-34 0,-2 1-35 0,-5 2-38 0,-4 2-53 0,-3 2-58 16,-6 2-12-16,-3 5 0 0,-5 2 14 0,-4 4 20 16,-4 1 11-16,-3 4 11 0,-2 2 29 0,-2 4 38 0</inkml:trace>
  <inkml:trace contextRef="#ctx0" brushRef="#br0" timeOffset="23672.2398">27497 11536 0 0,'-6'10'246'16,"0"0"241"-16,1-3 37 0,1-2 14 0,3-1 7 0,1-4 7 0,0 0 10 16,0 0-1-16,0 0-1 0,0 0-1 0,0 0 5 15,0 0-91-15,0 0-122 0,0 0-159 0,0 0-173 0,0 0-112 0,0 0-97 16,2-2-86-16,1 1-84 0,-3 1-84 0,0 0-86 0,0 0-22 16,5 1-4-16,-1 2-4 0,-4-3-2 0,0 0 10 0,0 0 19 15,-5 2 38-15,-4 1 42 0,-2-1 59 0,-4-1 211 0</inkml:trace>
  <inkml:trace contextRef="#ctx0" brushRef="#br0" timeOffset="27923.7173">6677 13290 121 0,'-4'0'279'15,"-1"-1"0"-15,1-2-6 0,0 0 6 0,1-1 8 0,1 2-7 16,-1-1-7-16,2 2 6 0,1 1 8 0,0 0-64 0,0 0-82 16,0 0-43-16,0 0-32 0,0 0-26 0,0 0-23 0,0 0 7 0,0 0 16 15,0 0-7-15,0 0-15 0,1-2 9 0,-1 2 18 16,3-1-9-16,-3 1-16 0,2-2 10 0,1 2 13 0,0-1-11 0,1 1-20 16,0-1 4-16,1 0 14 0,2-2-12 0,1 1-19 0,0-2 7 15,1 1 15-15,3-3-9 0,1-1-17 0,2-3 10 0,2-2 13 16,3-2-9-16,3-3-20 0,2-2 8 0,3-4 17 0,4-4-8 15,2 0-20-15,0-4 8 0,4-2 15 0,-1 0-9 0,0-1-13 16,1-1 7-16,-2 2 15 0,-2 0-9 0,-2 1-17 0,0 1 14 0,-2 2 18 16,-4 2-9-16,0 2-18 0,-4 2 11 0,-2 3 17 15,-2 2-10-15,-4 1-13 0,0 4 7 0,-5 2 13 0,-2 2-7 0,-2 3-18 16,-1 1 11-16,-1 1 16 0,-3 2-9 0,0 2-14 0,0 0 20 16,-3 2 30-16,-1 2 2 0,-1 1-7 0,-2 3 10 0,-1 3 14 15,-1 2-4-15,-3 3-13 0,0 3 7 0,-2 4 15 0,1 2-9 0,0 2-15 16,-1 3 4-16,1 3 11 0,1 2-18 0,0 1-25 15,1 2-5-15,1 2 1 0,0 0-13 0,2 2-18 0,0 0 0 0,2 0 5 16,0 0-16-16,1-1-20 0,0 0 7 0,1-1 13 16,0-2-13-16,0 2-21 0,1-4-3 0,0 1 5 0,1-2-19 0,0 1-25 15,1-5-7-15,1 1-2 0,0-4-23 0,1-1-25 0,2-1-22 16,0-5-19-16,1-2-49 0,1-4-60 0,2-1-4 0,-1-5 13 16,1-3 1-16,1-2 2 0,1-5 17 0,2-4 22 0,0-2 13 0,-1-5 13 15</inkml:trace>
  <inkml:trace contextRef="#ctx0" brushRef="#br0" timeOffset="28323.4782">8344 12728 0 0,'-4'-12'135'0,"-3"0"181"0,-1 0-4 0,-2-1 6 15,-2 1 8-15,-2 1-4 0,0 3-7 0,-2 3 5 0,-2 5 7 16,0 4-5-16,-2 3-5 0,-3 4-88 0,-1 4-110 0,-1 5-59 0,-3 2-45 16,0 5 3-16,-3 3 18 0,2 3-5 0,-2 2-8 15,3 4 8-15,0 0 16 0,4 2-8 0,3 0-14 0,3 1 8 0,5 0 14 16,4-1-10-16,5-2-17 0,2 0 7 0,6-2 13 16,4-2-13-16,4-3-21 0,3-1 2 0,4-4 7 0,1-3-9 0,1-2-12 15,3-5 4-15,1-2 11 0,1-6-6 0,0-3-12 0,2-3 8 16,0-6 13-16,0-3-8 0,0-3-13 0,2-3 8 0,-2-5 11 15,0-2-5-15,-2-4-14 0,0-1 3 0,-4-4 12 0,1-1-8 0,-4-1-10 16,-2-2 8-16,-2-3 13 0,-3 0-8 0,-3 1-13 16,-2-2 12-16,-3 1 20 0,-4 1 2 0,-2 3 1 0,-2 1 14 0,-1 4 17 15,-3 0 0-15,-3 5-4 0,1 0 5 0,-4 5 10 0,1 0-8 16,0 4-11-16,-1 1-8 0,2 4-5 0,0 1-39 0,0 2-44 16,3 2-25-16,0 3-19 0,1 2-41 0,1 1-48 15,2 2-36-15,1 3-32 0,2 2-55 0,2-1-58 0,3 4-23 0,2-2-12 16,3 1 3-16,2-1 10 0,2-1 29 0,2-2 32 0,4 0 17 15,0-3 16-15,2-2 29 0,3-1 250 0</inkml:trace>
  <inkml:trace contextRef="#ctx0" brushRef="#br0" timeOffset="28657.1813">9015 12680 0 0,'-4'-9'286'15,"-3"-1"82"-15,-2 1-4 0,-2-1 8 0,-1 0 5 0,-3 2-2 16,1 2-8-16,-1 2 5 0,-1 3 3 0,-1 4-4 0,-1 1-5 15,1 5-108-15,-3 3-135 0,1 2-68 0,-1 4-46 0,0 1-6 16,2 4 6-16,-1 2-7 0,2 2-11 0,1 3 6 0,2 1 9 16,4 3-3-16,2 0-9 0,4 2 7 0,2 3 11 0,4-1-7 0,3 1-11 15,3-1 3-15,4-1 7 0,4-1-8 0,3-3-13 16,2-3 5-16,4-4 8 0,1-3-7 0,3-3-11 0,0-4 5 0,2-5 10 16,1-3-7-16,1-4-11 0,1-6 7 0,0-2 13 0,1-5-4 0,0-3-10 15,-1-5 10-15,0-3 13 0,-1-4-5 0,-1-5-13 16,-1-2 8-16,-5-4 15 0,0-2-7 0,-5-3-14 0,-2 0 9 0,-3-4 13 15,-4 0-7-15,-2 1-12 0,-3 0 8 0,-3-1 10 0,-3 4-5 16,-1 1-13-16,-4 3 8 0,-1 4 13 0,-2 3-11 0,-2 4-19 16,-3 3-10-16,0 5-10 0,-1 3-31 0,-1 4-43 0,0 3-40 15,0 4-34-15,2 1-48 0,0 5-55 0,2 2-29 0,0 2-26 16,2 2-10-16,2 3-7 0,0 3 7 0,4 0 10 0,0 3 16 0,4 0 13 16,0 2 28-16,5-1 157 0</inkml:trace>
  <inkml:trace contextRef="#ctx0" brushRef="#br0" timeOffset="29013.0096">10393 12758 13 0,'-1'-3'420'0,"0"-3"24"0,1-1 15 0,0-1 5 0,1 1 4 16,2 0-5-16,-1 1-7 0,2 0-9 0,2 2-9 0,2 2-9 0,1 1-9 15,3 0-138-15,3 1-177 0,1-2-96 0,2 2-72 16,2-1-49-16,2 0-46 0,2-1-19 0,0-1-15 0,1 1-27 0,0-1-30 16,2 1-28-16,0 0-29 0,-1-1-42 0,1 1-48 15,-3-1-2-15,0 1 14 0,-4 2 14 0,-1 0 14 0,-3 1 25 0,-4 3 29 16,-3-1 16-16,-2 3 10 0</inkml:trace>
  <inkml:trace contextRef="#ctx0" brushRef="#br0" timeOffset="29177.1398">10389 13018 277 0,'-17'10'407'0,"4"-2"5"0,1-2 2 16,4-3 3-16,2-2 0 0,6-1 0 0,0 0 2 0,6 2-1 0,3-2 1 15,4 0-34-15,3-2-46 0,6 1-135 0,2-1-159 0,4-1-103 16,4-1-86-16,1-2-104 0,4-2-104 0,1 1-40 0,2-1-19 16,-2-2-4-16,1 1-2 0,-2-2 0 0,-1 0-3 0,-2-1 1 15,-4 0 2-15,0-1 17 0,-2 0 19 0</inkml:trace>
  <inkml:trace contextRef="#ctx0" brushRef="#br0" timeOffset="31194.0648">12353 12132 0 0,'-8'-6'12'0,"0"0"213"0,-2 0-5 16,-1 0 7-16,0 0 8 0,-1 1-2 0,0 2-8 15,-1 1 9-15,-2 4 13 0,-1 1-19 0,-1 3-25 0,-2 1-44 0,-2 4-47 16,-3 4-26-16,-1 1-20 0,-3 4 15 0,-3 4 28 16,-1 2 7-16,0 3-2 0,-1 3 19 0,-2 4 23 0,3 1-1 0,-1 2-11 15,2 0 4-15,3 3 7 0,3 0-11 0,2 2-14 0,4 0-2 16,6 0-2-16,4 1-21 0,3-1-26 0,6-2-8 0,6 0-5 16,4-3-17-16,6-2-19 0,4-4-3 0,7-3 0 0,4-3-7 0,3-4-11 15,5-4 0-15,2-5 3 0,5-4-3 0,0-5-2 16,2-5 2-16,2-6 2 0,-1-5-1 0,0-4-4 0,-2-4 3 0,-2-4 0 15,-2-3-3-15,-2-2-4 0,-3-3-1 0,-4-1 4 0,-3-2-1 16,-4-1-2-16,-3 1 2 0,-6-2 2 0,-3 1-4 0,-3 0-1 16,-4 1 1-16,-4 2-1 0,-3 1-1 0,-2 1-1 0,-3 1 2 15,-1 1 5-15,-3 3-3 0,-2 2-4 0,0 3-7 0,-1 2-4 16,-2 4-25-16,-1 2-32 0,1 2-26 0,-2 5-22 0,2 3-51 16,-2 3-57-16,2 4-78 0,0 3-82 0,-1 4-26 0,2 4-11 15,2 3 1-15,-1 4 2 0,2 1 4 0,1 3 4 0,2 2 25 0,1 2 29 16,2 2 29-16,3-1 148 0</inkml:trace>
  <inkml:trace contextRef="#ctx0" brushRef="#br0" timeOffset="31345.9093">12799 12991 0 0,'2'-8'351'16,"0"-3"151"-16,-5-2 22 0,0 0 5 0,-2-3-1 15,0-1-4-15,-1 2-10 0,1-1-35 0,1 3-44 0,0 2-50 0,1 3-49 16,1-1-145-16,0 3-178 0,1 1-185 0,1 1-193 0,0-1-86 15,1 0-59-15,2 1-14 0,0 1-2 0,1-2 4 0,1 0 7 16,3 0 37-16,1-1 43 0,2-1 49 0,2 1 50 0</inkml:trace>
  <inkml:trace contextRef="#ctx0" brushRef="#br0" timeOffset="31728.0054">13703 12265 0 0,'-6'-13'319'16,"0"-1"49"-16,-2 0-4 0,0 1 4 0,0 0 5 0,0 1-5 0,0 4-8 15,0 3 3-15,0 2 4 0,-2 3-2 0,1 3-7 16,-2 2-112-16,1 3-144 0,-4 4-64 0,1 4-41 0,-3 2-3 0,0 3 9 16,0 3-6-16,-1 4-9 0,-1 2 7 0,2 2 17 0,0 3-6 15,0 0-10-15,3 2 8 0,1 1 14 0,1 2-7 0,2 0-13 16,2 0 7-16,3 0 10 0,3 0-9 0,2-1-12 0,2-3 4 15,4-2 11-15,1-3-7 0,4-5-14 0,1-4 6 0,4-5 9 16,2-5-9-16,2-5-12 0,3-5 6 0,2-5 10 0,0-4-4 16,2-7-9-16,0-2 8 0,2-5 11 0,-2-4-5 0,0-4-11 0,-2-2 6 15,0-3 13-15,-4-2-7 0,-2-1-12 0,-1 0 8 0,-4-3 13 16,-3 2-8-16,-2-2-11 0,-2 1 7 0,-2-1 12 16,-2 2-5-16,-2-1-10 0,0 3 8 0,-1 3 11 0,-2 0-4 0,-2 6-9 15,0 2 2-15,-1 3 7 0,-1 5-35 0,0 3-47 0,-1 4-22 16,1 3-13-16,0 3-43 0,1 3-47 0,0 4-65 0,1 3-67 15,2 2-25-15,-1 3-13 0,1 3-1 0,0 4 3 0,-1 1 2 16,4 3-1-16,-1 2 34 0,2 0 38 0,1-1 26 0,1 1 248 16</inkml:trace>
  <inkml:trace contextRef="#ctx0" brushRef="#br0" timeOffset="32228.5704">14727 12096 0 0,'-8'-8'72'0,"-3"-1"199"0,-1 1 16 0,-1-2-7 16,-1 1-10-16,1 0 6 0,0 3 9 0,-1 1-6 0,1 2-10 0,0 0 5 15,-1 2 8-15,0 0-97 0,0 1-131 0,1 1-32 0,0 0 1 16,1 1-14-16,-2 0-20 0,4 0 10 0,-1 1 14 16,2-1-8-16,-1 1-17 0,2-1 10 0,2 2 20 0,0-2-9 0,1 2-16 15,0-1 8-15,-1 1 17 0,2-1-9 0,0 2-18 0,2-1 8 16,-1 1 16-16,0-2-6 0,1 2-15 0,0-1 12 0,2 0 15 15,-1 0-8-15,1 1-14 0,1-2 10 0,-1 2 15 0,2 0-8 0,0 0-16 16,1 1 9-16,0 0 17 0,-1 0-10 0,1 1-16 16,1 0 6-16,0 0 15 0,0 2-9 0,0 0-18 0,0 1 8 0,0 0 14 15,-1-1-10-15,1 2-16 0,-2 0 7 0,1 1 15 0,0-1-6 16,-2 1-18-16,0 0 7 0,1 0 17 0,-2 0-7 0,0-2-17 16,0 2 9-16,0-2 15 0,0 1-9 0,1-2-17 0,-1 0 8 0,1-1 15 15,1-1-7-15,0-1-19 0,1 0 11 0,0 0 18 16,2-1-10-16,0 0-19 0,2-1 11 0,1-1 18 0,1 0-9 0,1-1-18 15,2 0 12-15,0 0 20 0,2-1-10 0,1 0-17 16,1 1 11-16,-1 1 19 0,1-1-8 0,-2 1-17 0,1 0 14 0,0 1 18 16,-3 1-7-16,0 1-14 0,-2 1 13 0,-2 0 26 0,-1 0-4 15,-2 2-8-15,-1 0 13 0,-2 2 23 0,-4 0 0 0,-2 1-10 16,-2 0 7-16,-4 2 13 0,-2 1-10 0,-2 0-15 0,-4 2 6 16,-2 0 14-16,-1 1-16 0,-3 1-22 0,1-1-4 0,-1 1-1 15,0-1-26-15,2 0-40 0,0-1-17 0,2-3-17 0,3 1-39 16,1-3-47-16,3-1-38 0,2-3-43 0,3-2-56 0,3-1-62 15,5-5-14-15,0 0 2 0,4-4 0 0,4-2 0 0,2-3 17 0,5-5 23 16,5-1 17-16,3-4 14 0</inkml:trace>
  <inkml:trace contextRef="#ctx0" brushRef="#br0" timeOffset="33112.9456">15719 12070 0 0,'5'-9'10'0,"0"0"319"16,1 0 17-16,-2 1 2 0,0 2-7 0,0 0 4 0,-2 1 7 15,1 3-4-15,-3 2-7 0,3 1 5 0,-2 2 7 0,2 3-74 0,-2 3-96 16,0 0-71-16,-1 3-59 0,0 2-34 0,0 1-23 16,0 2 2-16,-1 1 13 0,0 2-8 0,-2 2-12 0,0 2 7 0,1 1 14 15,-1 3-7-15,0 2-17 0,-1 1 9 0,0 1 15 16,0 1-9-16,-1 0-17 0,1 1 4 0,0 0 8 0,0-3-14 0,0 0-23 16,1-2 1-16,1-3 8 0,0-2-18 0,1-2-25 0,1-4 4 15,0-3 13-15,0-1-10 0,0-5-18 0,1-2 5 0,-1-3 10 16,0-4-15-16,0 0-23 0,0-5 10 0,0-2 17 0,0-4-7 15,0-2-10-15,-1-3 14 0,0-3 25 0,-2-1-4 0,0-4-10 16,-2-1 9-16,0-2 15 0,-3-2 0 0,0-2-3 0,-2-1 32 0,1-2 44 16,0-1 14-16,-2 1 8 0,0 0 32 0,1-1 44 15,0 2 15-15,1 1 9 0,1 2 24 0,1 2 32 0,2 1 16 0,1 3 10 16,1 1 8-16,3 3 6 0,2 2-13 0,0 1-22 0,4 2-13 16,2 1-10-16,2 2-26 0,4 2-27 0,3 0-23 0,2 2-19 15,3 0-34-15,2 1-37 0,3 1-38 0,2 1-37 0,3 2-32 0,0-1-35 16,3 1-29-16,1 0-25 0,0 1-39 0,0 1-42 15,0 1-46-15,0 1-50 0,-1 0-44 0,-2 1-41 0,-1 1-2 0,-3 2 7 16,1-1 19-16,-4 2 19 0,0 0 27 0,-4 0 30 16,-2 2 24-16,-1-1 27 0</inkml:trace>
  <inkml:trace contextRef="#ctx0" brushRef="#br0" timeOffset="33797.1312">16393 12017 6 0,'2'-1'181'0,"-2"1"25"0,2-2 28 16,0 1 12-16,-1 0 6 0,-1 1 24 0,1-1 30 0,1-2-9 0,-2 3-21 15,0 0-20-15,0-1-22 0,0 1-15 0,0 0-13 16,0 0-10-16,1-2-7 0,-1 2-28 0,0 0-35 0,0 0-9 0,0 0 0 16,3 0-27-16,-3 0-36 0,4 0-11 0,0 1-4 0,0 1-16 15,0 1-22-15,0-1 5 0,-2 3 9 0,2 0-1 0,-1 1-7 16,0 1 13-16,-2 3 16 0,0-1 1 0,1 3-2 0,-2 1 10 16,0 2 12-16,0 0 3 0,-2 3-3 0,0 2 4 0,-1 0 8 15,0 3-3-15,1 1-7 0,-1 1-1 0,0 1-1 0,1 2-7 0,0-2-10 16,1 1-5-16,1-1-4 0,0-1-5 0,1 1-8 15,1-4-6-15,2 1-3 0,0-2-2 0,0-2 1 0,0-1-2 0,1-1 0 16,2-3 0-16,-2 0-3 0,2-2 0 0,-1-2-2 0,1-2 4 16,1 0 1-16,0-4 0 0,0 0-2 0,1-3 1 0,2-2 1 15,0-1-2-15,-1-3-2 0,4-1-2 0,-1-4 0 0,0-2 0 0,2-2-2 16,1-3-1-16,0-2-3 0,1-3-1 0,2-2-4 16,-2-2-1-16,2-3 0 0,1-2-1 0,-1-3-1 0,1-2 2 0,0 0-3 15,0-1 3-15,0-1 2 0,0 0 5 0,0 2 11 16,0 0 14-16,-2 3 17 0,1 2 14 0,-2 1 17 0,-1 2 11 0,-2 3 13 15,-1 2 5-15,-2 3 8 0,-3 3-3 0,-2 2-1 0,0 3-1 16,-2 3-2-16,-2 2-19 0,0 2-26 0,-1 1-23 0,-1 2-20 16,0 2-20-16,0 0-22 0,0 0-23 0,0 2-26 0,0 3-29 0,-1 1-31 15,-2 1-37-15,2 3-43 0,-2 1-44 0,0 1-47 16,2 0-65-16,-2 2-70 0,2-1-19 0,1 0-10 0,1 1 5 0,1-2 5 16,0 0 13-16,1-2 15 0,2 0 22 0,1-2 23 0,0-2 42 15,1 0 107-15</inkml:trace>
  <inkml:trace contextRef="#ctx0" brushRef="#br0" timeOffset="34631.3188">17905 12293 106 0,'-2'-1'293'0,"0"-2"11"0,2 1 4 0,0-2 10 16,0 2 13-16,2-2 2 0,-1 2-3 0,0-1 15 0,3 1 23 16,0 1-40-16,2-2-53 0,2 1-41 0,2 0-33 0,2-2-27 15,3 2-23-15,2-2-5 0,2 2 1 0,4-2-9 0,-1 2-11 16,4-1-4-16,2 2-3 0,0 0-12 0,2 1-13 0,1 0-26 0,2 0-26 15,1 1-41-15,0 1-44 0,1 0-41 0,1 0-35 0,-1 0-50 16,-1 1-53-16,1-2-49 0,-2 1-48 0,-1 0-57 0,0-1-57 16,-2-1-21-16,-4 0-7 0,0-1 8 0,-2 1 14 0,-3-2 27 0,-4 0 30 15,-1-2 27-15,-4 1 29 0</inkml:trace>
  <inkml:trace contextRef="#ctx0" brushRef="#br0" timeOffset="34814.8068">18453 12036 51 0,'-8'-5'414'0,"2"-1"7"0,2 0-4 0,0-2 5 16,2-1 7-16,2 2-5 0,0 1-10 0,0 3 5 0,0 3 8 15,3 1-4-15,0 2-10 0,-1 3-130 0,1 2-161 0,1 1-82 0,-1 2-55 16,-1 2-15-16,0 0-4 0,-1 3-22 0,-1 2-31 0,0 1-15 0,-1 2-7 16,-2 3-28-16,-1 1-32 0,-1 4-68 0,-1 1-75 0,0 2-51 15,-1 2-42-15,0 0-3 0,-1 1 10 0,2 0 8 0,-1 0 6 16,2-3 20-16,1-1 20 0,2-1 22 0,2-2 17 0</inkml:trace>
  <inkml:trace contextRef="#ctx0" brushRef="#br0" timeOffset="35799.27">19871 11832 0 0,'1'-6'195'0,"0"0"63"0,1-1 9 16,-1-2 19-16,-1 2 22 0,1-1 10 0,-1 1 4 0,-1 1 14 15,1 0 14-15,-1 1-50 0,-2 1-72 0,0 1-27 0,1 0-15 16,-2 1-35-16,-2 1-38 0,1-1-11 0,-3 4 0 0,0 0-23 0,-3 3-26 15,-2 1-5-15,-3 3 3 0,-3 3-14 0,-1 3-20 16,-4 2 5-16,0 3 13 0,-2 4-8 0,-1 1-12 0,-1 4 4 0,1 1 13 16,-1 2-10-16,2 3-10 0,0 1 3 0,1 1 8 0,1 2-7 0,3 0-11 15,1 1 4-15,2 0 10 0,4-2-7 0,3-1-13 16,6-2 2-16,2-3 8 0,6-3-7 0,3-2-14 0,5-5 4 16,2-1 10-16,6-4-7 0,2-3-7 0,3-2 2 0,3-5 2 15,4-1-10-15,1-3-13 0,4-5 2 0,0-1 11 0,2-3-7 0,1-4-10 16,-2-2 7-16,1-2 11 0,-2-3-5 0,-2-2-14 15,-2-3 6-15,-4-2 10 0,-1-2-2 0,-2-2-8 0,-3-1 10 0,-4 1 19 16,-2-2-7-16,-2-2-11 0,-2 4 7 0,-4 0 15 0,-2 2-8 16,0 2-11-16,-4 2 4 0,-2 4 10 0,-1 1-26 0,-2 4-37 15,1 1-19-15,-2 4-16 0,-2 2-37 0,1 2-43 0,0 2-63 0,-1 3-67 16,0 1-26-16,0 3-14 0,0 3 4 0,-1 2 7 16,0 3-2-16,2 2-2 0,1 0 25 0,0 3 28 0,1 1 26 0,2 3 242 15</inkml:trace>
  <inkml:trace contextRef="#ctx0" brushRef="#br0" timeOffset="35945.1294">20363 12551 196 0,'0'0'491'0,"0"0"16"0,-3-4 6 0,-1-1 4 0,1-3 1 16,1 0-8-16,-1 0-8 0,-1 1-14 0,1 1-22 0,2 1-31 0,0 2-37 16,-1-1-191-16,1 2-236 0,1 2-140 0,0-3-113 0,0 3-101 15,0 0-94-15,3-4-28 0,-1 0-8 0,1 0 3 0,1 1 7 16,3-1 16-16,-1 1 20 0,4-2 32 0,-1 0 38 0,2 0 37 0,-1 0 129 15</inkml:trace>
  <inkml:trace contextRef="#ctx0" brushRef="#br0" timeOffset="36283.1372">20689 12340 84 0,'-4'-5'408'0,"-1"-2"9"0,1-2 3 0,1 0-18 16,1-3-23-16,0 1-22 0,2 2-21 0,2 1-25 0,0 1-25 15,2 0 1-15,3 1 7 0,1-2-144 0,1 0-191 0,3 0-56 16,3-3-19-16,0-1-14 0,2-1-14 0,0-1 22 0,3-1 32 16,0-2 18-16,0 0 12 0,2-1 30 0,0-1 36 0,2 0-7 0,-1 0-16 15,1-2 10-15,-1 0 19 0,1 0-11 0,-2 0-19 16,0-1 9-16,-1 0 18 0,-2 1-4 0,-1 0-14 0,-2 2 27 0,-2 2 40 16,-2 2 10-16,-3 0 1 0,-1 5 16 0,-3 0 22 0,-1 3-4 15,-1 2-13-15,-2 1 11 0,-1 3 13 0,0 1 0 0,0 0-6 16,-1 3 10-16,-2 1 16 0,-1 4-19 0,-1 1-29 0,-2 4-13 15,-1 3-10-15,-2 2-10 0,-1 4-13 0,-2 2 2 0,-2 2 6 16,-1 3-4-16,0 1-10 0,-3 2-14 0,2 2-20 0,-2 1-36 0,1-1-44 16,-1 2-22-16,2 0-18 0,-1 0-34 0,4 0-43 0,-1-1-34 15,3-2-33-15,3-3-40 0,1-3-40 0,1-2-32 0,3-4-32 16,1-2 1-16,2-3 13 0,2-4 26 0,3-3 34 0,3-2 19 16,1-3 16-16,4-3 34 0,3-2 157 0</inkml:trace>
  <inkml:trace contextRef="#ctx0" brushRef="#br0" timeOffset="36867.1309">21879 11812 0 0,'2'-16'243'0,"0"2"33"0,0 0 13 0,-2 0 2 0,0 1-3 15,-2 0 6-15,-1 2 11 0,-1 0 1 0,-1 1 1 0,-1 2-22 16,-2 1-31-16,0 0-79 0,-2 1-88 0,-1 1-21 0,0 1-4 16,-1 2-8-16,0 1-11 0,0 2 1 0,0 1 4 0,2 2 0 0,-1 1-6 15,0 2-3-15,2 2-3 0,1 3 1 0,1 3 5 0,2 0-4 0,0 3-5 16,1 3 1-16,1 0 1 0,2 5-1 0,1 1-4 0,1 2 2 16,0 3 2-16,2 1-5 0,1 2-10 0,1-1 1 0,2 1 7 0,0 0-8 15,1-1-14-15,1-1 4 0,0-2 10 0,2-1-7 0,1-2-10 16,1-2 4-16,1-2 7 0,0-1-5 0,0-4-13 0,0-1 8 0,0-1 14 15,-2-2-8-15,0-3-11 0,-2 0 8 0,0-3 11 0,-2 0-8 0,-2-1-14 16,1-2 7-16,-3 0 14 0,0-1-8 0,-3-2-13 0,1 1 7 0,-2-4 10 16,-3 1-6-16,-1 0-15 0,-1-1 7 0,-2-1 11 15,-1-1-4-15,-3-2-13 0,-1-1 8 0,-1-1 11 0,-2 0-5 0,1-2-14 16,-2-2 7-16,1 0 13 0,2-2-5 0,-1-2-10 0,1-1 11 0,2-1 16 16,2-2-5-16,1-1-13 0,1-1 8 0,3-2 16 0,2 0-9 0,0-2-14 15,4 2 7-15,2-2 13 0,2-2-11 0,2 2-19 0,3-1 0 16,2-1 5-16,3 1-17 0,3-2-24 0,1 2-9 0,3 0-2 15,2 1-17-15,2 0-23 0,1 2-23 0,1 2-23 0,0 1-26 0,2 3-30 16,-2 2-48-16,2 0-57 0,1 4-38 0,-1 0-31 0,-1 2 2 16,1 2 8-16,0 0 11 0,-2 2 9 0,-1 0 12 0,0 2 12 15,-3 0 29-15,-2 0 43 0</inkml:trace>
  <inkml:trace contextRef="#ctx0" brushRef="#br0" timeOffset="37335.4801">23107 11642 0 0,'1'-7'24'0,"-1"0"307"15,-1-1 16-15,-1 0 11 0,1 0 11 0,0 0-1 0,-2 2-4 16,0 0 2-16,1 2 6 0,-1 3 3 0,0 2 0 0,-2 1-63 0,0 3-81 15,-2 2-69-15,0 3-67 0,-1 2-19 0,-1 2-4 16,0 3-7-16,-1 1-10 0,0 4 7 0,0-1 11 0,1 5-4 0,-2-1-6 16,2 4 2-16,-2 1 1 0,1 1-8 0,-1 2-10 0,0 2-4 15,2 1-4-15,0 0-14 0,-1 0-19 0,2 0-13 0,0-1-9 16,3 0-22-16,1-3-23 0,0-1-14 0,3-3-7 0,-1-2-27 16,4-2-33-16,-1-3-21 0,2-2-13 0,-1-5-29 0,2 0-29 15,2-5-34-15,-1-2-33 0,0-2-42 0,3-4-45 0,0-2 0 0,0-4 15 16,3-2 9-16,0-4 9 0,1-2 26 0,2-5 28 0,0-2 19 15,2-3 17-15</inkml:trace>
  <inkml:trace contextRef="#ctx0" brushRef="#br0" timeOffset="37634.6533">23287 11711 0 0,'5'-17'321'16,"0"1"91"-16,1 2 10 0,-2 1 1 0,1 0 0 16,0 1 1-16,1 2 1 0,2 4-4 0,1 1 1 0,2 3-1 0,1 2 1 15,4 1-112-15,0 1-140 0,1 2-83 0,2 1-68 0,1 1-22 16,1 1-13-16,0 1-1 0,1 1 5 0,0 0-1 0,0 2-4 15,-1 0 1-15,0 2 4 0,-1 0-2 0,-1 2-4 0,-2 0 3 16,-2 2 8-16,-2 2-2 0,-1 1 0 0,-2 0 3 0,-4 3 6 16,-2 0-6-16,-2-1-11 0,-4 2 5 0,-2 0 5 0,-2 0-4 15,-4-1-5-15,-2 0 7 0,-1-1 10 0,-4-2 14 0,-1-1 11 16,-2 0 14-16,0-2 19 0,-1 0 14 0,0-1 14 0,-1-1 11 0,1 0 13 16,0-2 10-16,-1 1 11 0,2-1 5 0,2-1 2 15,-1 2-1-15,3-2-1 0,0 0-16 0,3 0-19 0,1-2-10 0,2 2-8 16,4-1-18-16,2 0-21 0,2 0-5 0,4 1 1 0,2-1-14 15,2 1-20-15,5-2-22 0,4 2-22 0,2 0-53 0,4 0-57 16,5 0-72-16,2 0-77 0,2 0-98 0,5-1-106 0,2-1-29 16,3-1-5-16,3 0-6 0,1-1-6 0,4 1 3 0,1-2 3 15,3-1 21-15,2 0 24 0,3 0 48 0,2 0 52 0</inkml:trace>
  <inkml:trace contextRef="#ctx0" brushRef="#br0" timeOffset="38338.5447">25063 12001 0 0,'-8'-2'216'16,"1"-2"49"-16,2-1 7 0,1 2 10 0,0-1 13 0,1 1 5 16,2 0 0-16,-1 2 8 0,2 1 8 0,3-2-34 0,0 0-42 0,2 1-37 15,2 0-34-15,2 0-20 0,0 1-14 0,3-1-12 0,2-1-11 16,-1 2-4-16,3-1-3 0,0 1-7 0,1-1-11 0,2 1 0 0,-2 0 0 16,2 0-15-16,1 0-21 0,-1 1-9 0,-1 0-6 0,1 1-30 0,0 0-33 15,-1 2-21-15,0-2-14 0,-1 2-28 0,0 0-36 0,-1 0-49 16,-1 1-58-16,0-2-68 0,-2 2-74 0,-1-1-17 0,-1-2 2 15,-2 1-3-15,-1-2-3 0,0 0 15 0,-1 0 20 0,-2-1 17 0,-5 0 23 16,5-1 23-16,-5 1 265 0</inkml:trace>
  <inkml:trace contextRef="#ctx0" brushRef="#br0" timeOffset="39202.8767">26896 11724 66 0,'1'-7'232'0,"1"-2"19"0,-1 1 22 0,0-2 15 15,-1 1 12-15,2-1 4 0,-2 1-2 0,0-2 23 0,0 0 31 16,0 0-37-16,-2 0-55 0,1 1-40 0,0 0-34 0,-2 0-17 0,-1 1-8 16,0 0-12-16,-1 1-12 0,-2 1-17 0,-1 0-20 0,-1 1-17 15,-2 2-18-15,-2 2-14 0,-2 0-14 0,-1 5-7 0,-1 0-8 16,-3 5-11-16,-2 1-12 0,-2 4-3 0,-1 3 1 0,-2 2-4 16,-2 5-6-16,0 1 0 0,-1 2 3 0,1 3 8 0,0 2 10 15,2 2-5-15,0 1-7 0,5 2 2 0,2 0 4 0,2 0-8 16,5 2-10-16,2-2-3 0,6-2 3 0,2-1-7 0,5-2-16 15,2-2 4-15,4-3 4 0,2-2-14 0,5-2-17 0,2-3 2 0,5-3 8 16,0-3-3-16,2-4-10 0,3-3 4 0,1-2 12 16,1-5 0-16,1-3-8 0,0-3 10 0,0-4 16 0,0-2-3 0,0-4-9 15,-2-3 12-15,0-2 19 0,-2-3-5 0,0-1-14 0,-2-3 12 16,0 0 19-16,-3-2-5 0,0 1-13 0,-2-1 8 0,0 1 18 16,-3 1-10-16,-2 1-17 0,0 3-9 0,-2 1-9 0,-3 4-42 0,-1 2-54 15,-1 2-69-15,-3 4-71 0,0 1-38 0,-2 4-32 16,0 1 0-16,-2 6 6 0,0 0-5 0,0 0-5 0,0 0 4 0,-3 6 9 15,0 1 13-15,1 3 58 0</inkml:trace>
  <inkml:trace contextRef="#ctx0" brushRef="#br0" timeOffset="39377.8989">27281 12209 222 0,'0'-6'498'0,"0"-3"10"0,0 0 1 0,0-2-14 0,0-1-15 15,0 1-30-15,-1 2-30 0,1 1-36 0,0 2-38 0,0 2-32 0,0-1-32 16,0 1-207-16,0 1-260 0,0 3-155 0,1-6-125 16,2 1-35-16,0 1-7 0,1 1 12 0,0-1 17 0,1 0 28 0,0 2 30 15,2 1 37-15,1 0 37 0,1-1 31 0,2 1 216 0</inkml:trace>
  <inkml:trace contextRef="#ctx0" brushRef="#br0" timeOffset="39786.9514">28021 11780 348 0,'2'-14'376'16,"-2"-2"2"-16,1 0-3 0,-1 0-4 0,-1 0-8 0,-1 3 3 0,0 1 7 16,-1 3-2-16,-1 1-7 0,1 2-58 0,-1 3-72 15,-1 0-93-15,0 2-97 0,-3 1-35 0,-2 3-12 0,0 1-8 0,-2 4-4 16,-3 0 11-16,-1 3 14 0,-1 2-5 0,-1 1-14 0,0 3 7 0,-2 2 11 15,0 2-6-15,-2 2-10 0,2 2 7 0,2 1 15 16,-1 2-9-16,0 2-12 0,3 0 4 0,3 0 11 0,2 0-9 16,3 0-18-16,3-4 5 0,4-1 8 0,3-2-5 0,4-4-13 15,2-2 7-15,4-2 11 0,2-5-11 0,2-1-20 0,3-3 6 0,2-4 10 16,2-2-7-16,1-2-10 0,3-3 7 0,1-3 16 16,1-4-8-16,2-3-13 0,-1-2 8 0,2-3 15 0,-1-3-7 0,1-2-13 15,-1-1 13-15,-2-3 20 0,-1 0-2 0,-1-1-8 0,-2-1 18 16,-1 1 24-16,-3 1 4 0,-2 1-2 0,-2 2 14 0,-3 1 19 15,-4 2 1-15,0 3-5 0,-4 0 8 0,-2 5 11 0,-1 0-8 0,-3 5-11 16,0 0-4-16,-3 3 2 0,1 2-31 0,-2 1-37 16,-2 3-22-16,0 2-22 0,-1 3-44 0,-2 1-55 0,-2 3-44 0,-1 2-46 15,-1 3-58-15,-1 1-64 0,1 2-26 0,-2 2-12 0,2 1-2 16,0 2 2-16,1-1 18 0,1 2 21 0,3-2 18 0,1 2 17 16,3-2 35-16,4-1 238 0</inkml:trace>
  <inkml:trace contextRef="#ctx0" brushRef="#br0" timeOffset="40137.4702">28809 11768 199 0,'3'-9'368'16,"0"-1"8"-16,-2 1 8 0,-1-1-1 0,0 0-7 0,-1 2 4 0,-2 1 5 16,-1 1-2-16,0 2-7 0,-3 2-26 0,1 1-31 0,-4 1-118 15,-2 1-142-15,-1 1-37 0,-3 2 1 0,-1 1-14 0,-2 2-15 0,0 1 7 16,-1 2 11-16,2 1-7 0,-1 2-14 0,0 2 7 0,3 1 11 15,0 3-3-15,3 2-12 0,0 0 8 0,2 4 10 0,2 1-9 0,1 1-15 16,1 1 3-16,2-1 15 0,2 2-12 0,3-1-14 0,3-2 4 0,1-1 13 16,4-2-9-16,2-2-11 0,4-2 4 0,0-4 10 0,5-1-8 15,1-5-8-15,3-2 7 0,2-2 12 0,0-2-3 0,3-3-11 16,0-4 8-16,0-2 17 0,2-2-4 0,-1-4-10 0,-1-2 9 0,1-2 12 16,-2-2-6-16,0-4-12 0,-2-1 8 0,0-1 14 0,-2-2-5 0,0-2-11 15,-2-1 9-15,0-1 13 0,-2-1-2 0,0-1-10 16,-2-1-1-16,-1 1 3 0,-1 0 0 0,-3 0 0 0,-2 1 0 0,0 2 2 15,-4 2-5-15,-2 3-8 0,-2 1-16 0,-2 5-15 0,-2 1-36 16,0 5-39-16,-4 1-42 0,0 4-46 0,-2 4-71 0,0 1-80 16,-2 4-26-16,-2 1-13 0,0 3 2 0,-2 3 5 0,-1 1-2 15,0 4-2-15,-1 0 17 0,0 3 24 0,0 0 26 0,2 1 190 16</inkml:trace>
  <inkml:trace contextRef="#ctx0" brushRef="#br0" timeOffset="51299.4561">29281 11922 0 0,'-2'-2'145'16,"0"-3"86"-16,1 0-9 0,0 0 9 0,-1 2 14 0,1-2-5 0,0 1-11 15,1 1 10-15,-2-1 14 0,2 2-44 0,0 2-65 0,0-4-32 0,0 2-20 16,2-1-26-16,-2 1-32 0,1-1 10 0,0 1 17 16,1 0-10-16,-1-1-15 0,0 1 11 0,1 1 19 0,-1-2-12 0,0 2-20 15,1-1 4-15,-2 2 13 0,1-3-11 0,0 2-20 0,2-1 2 0,0 0 8 16,-1 0-10-16,1 1-16 0,1-2 5 0,0 1 8 0,1 0-10 0,1-2-13 15,-1 2 6-15,2-2 8 0,1-1-4 0,-2 2-8 0,2-2 4 16,2 0 7-16,-2 0-4 0,1 0-9 0,2 1 5 0,-1-2 10 16,1 0-8-16,0 0-7 0,1-2 5 0,1 1 7 0,-1 0-2 0,1 0-7 15,1-2 5-15,-2 1 7 0,1 0 1 0,-1 0 2 0,-1 0 11 0,-1 1 11 16,0 0 8-16,-1 1 5 0,-2 0 8 0,-1 0 13 0,0 1 8 16,-2 0 10-16,-2 1 2 0,1 2-1 0,-2 0 3 0,-1 2 5 0,2-3-8 15,-2 3-11-15,0 0-4 0,0 0-6 0,0 0-10 0,0 0-16 16,0 0-2-16,-3 1-1 0,0 1-14 0,-2 1-20 0,0 2 1 0,-2 1 10 15,-1 2-10-15,-1 2-14 0,-2 2 7 0,-1 1 13 0,0 3-7 0,0 1-12 16,-1 1 6-16,1 1 11 0,1 1-11 0,0 1-20 0,1 1-1 16,0 0 3-16,1 1-13 0,2-2-19 0,1 1-5 0,-1 0-1 15,3-3-14-15,0 0-20 0,0-1-15 0,1-1-17 0,2-2-20 0,1 0-25 16,0-2-38-16,3-1-49 0,-1-1-43 0,4-2-43 0,-1-1-5 0,3-4 9 16,0 0 7-16,1 0 7 0,2-3 10 0,0-1 12 0,1-1 21 0,0-3 24 15</inkml:trace>
  <inkml:trace contextRef="#ctx0" brushRef="#br0" timeOffset="51700.52">29844 11676 0 0,'9'-13'139'16,"1"1"179"-16,-1-1-3 0,0 1 6 0,1-2 8 0,-1 2-4 16,-1 3-8-16,0-1 2 0,1 3 10 0,-1 2-4 0,2 0-10 15,-2 2-87-15,1-1-111 0,0 2-63 0,1 1-51 0,0-1-1 16,0 2 13-16,0 2-12 0,0 0-18 0,-1 2 9 0,0 0 18 15,1 2-11-15,-1 2-19 0,-1 0 11 0,-1 0 16 0,-1 3-12 0,-2 0-23 16,-1 1 10-16,-2 1 19 0,-2 0-11 0,-2 1-17 16,-1-1 10-16,-1 0 18 0,-3 0-9 0,-1-1-18 0,-2 1 12 0,0-2 18 15,-2 0-11-15,1 0-16 0,-1-2 12 0,1 0 18 0,-2-2-7 16,4 0-16-16,-1-1 10 0,2-1 19 0,2-1-11 0,0-1-17 16,3 0 8-16,0-1 20 0,2-1-10 0,0 0-20 0,2-1 12 0,0 0 19 15,0 0-8-15,0 0-19 0,4 2 10 0,0-1 14 16,2-1-7-16,0 1-18 0,2-1 11 0,2 1 16 0,0 0-9 0,1 1-18 15,1-1 10-15,-1 1 19 0,1 2-10 0,-2 1-19 16,0-1 11-16,-2 2 20 0,-2 0-7 0,-2 3-15 0,0-1 9 0,-2 2 17 16,-4-1-7-16,0 1-16 0,-2 1 11 0,-3 0 17 0,-2-1-8 15,-2 1-19-15,-1 0 10 0,-3 0 16 0,-1 0-11 0,0-2-17 16,-1 2 7-16,0-1 16 0,-1-1-13 0,1 1-16 0,0-2-5 0,2 1 3 16,0-1-36-16,2-1-42 0,2-1-36 0,1 0-29 15,2-1-49-15,1 0-55 0,3 0-31 0,0-2-23 0,4-3-14 0,0 0-11 16,4 4 5-16,1-2 9 0,3-1 6 0,3 1 6 0,2-2 27 15,3-2 140-15</inkml:trace>
  <inkml:trace contextRef="#ctx0" brushRef="#br0" timeOffset="53335.6522">30527 11580 0 0,'0'0'36'15,"2"1"93"-15,-2-1 1 0,0 0 4 0,0 0 4 0,0 0 4 0,3 0 5 16,-3 0-21-16,0 0-33 0,0 0-22 0,0 0-20 15,0 0-6-15,1 1-5 0,-1-1-1 0,0 0 0 0,2 2 6 0,-2-2 6 16,1 2 21-16,-1-2 24 0,1 2 6 0,-1 1-1 16,0-1 8-16,-1 2 14 0,1-1-3 0,-1 2-6 0,-2 1 11 0,-1 1 13 15,-1 1-5-15,-1 0-10 0,0 2-1 0,-1-1 1 0,-2 1-29 16,-1-1-35-16,1 3-8 0,-2-1 7 0,-1 2-20 0,-1-1-26 16,0 3 4-16,-1-1 13 0,-2 1-17 0,0 1-23 0,0 1 5 15,-1 1 14-15,0 0-16 0,1 0-23 0,-2 1 4 0,2-1 15 16,2 0-17-16,0-1-25 0,2 0 3 0,2-3 11 0,0-2-14 0,2 0-20 15,2-2 5-15,0-3 15 0,2 0-4 0,2-2-14 0,0-1 12 16,2-1 16-16,0-3-7 0,3 2-18 0,0-2 3 0,1-3 8 16,1 1-1-16,3-3-7 0,1-2-1 0,2-2 1 0,2 0-3 0,2-4-2 15,1-2 2-15,1 0 6 0,1-3-3 0,0-3-3 16,2 1 11-16,0-3 14 0,0 0 10 0,0-1 10 0,0 0 13 0,0 0 17 16,0 0 26-16,-2 0 28 0,-1 1 22 0,-1 2 22 15,0-1 10-15,-3 3 6 0,1 0 15 0,-2 2 19 0,-2 0 7 0,0 3 4 16,-1 1 15-16,-1 1 21 0,-1 2-5 0,-1 2-13 0,-2 0-10 15,0 2-14-15,-1 3-24 0,0 0-27 0,-2 2-9 0,-1 1-2 16,0 0-17-16,0 3-22 0,1 0-4 0,-1 3-1 0,-1 1-22 0,0 2-25 16,-1 2-3-16,1 2 5 0,-2 0-8 0,1 3-9 0,-2 0 4 15,0 2 11-15,0 0-4 0,0 2-8 0,1 0 4 0,-1 0 8 16,1 1-4-16,-1 0-11 0,2 0 7 0,-1 0 8 0,2 0-4 0,-2 0-10 16,2 1 8-16,1 0 11 0,1-3-5 0,0 1-12 0,1-2 6 15,0-1 9-15,1-1-3 0,1-3-12 0,0-1 7 0,1-3 13 16,1 0-7-16,-1-3-8 0,2-1 5 0,1-3 13 0,0-2-4 15,1-1-4-15,2-2 6 0,-1-1 9 0,4-4-1 0,-1-1-5 16,0-3 3-16,2-1 7 0,0-3-5 0,1-1-8 0,0-2 3 0,0-3 7 16,1 1-5-16,-1-2-10 0,1 0 2 0,-1 0 2 0,2 1-4 15,-2-1-5-15,1 1-1 0,-1 1 5 0,0 1-4 0,0 2-4 16,-3 2 1-16,1 1 4 0,-2 2-8 0,-2 3-10 0,0 2-18 0,-4 2-16 16,1 2-34-16,-2 2-35 0,-1 3-26 0,-1 2-24 0,0 0-41 15,-2 3-46-15,-1 3-60 0,-1-1-66 0,-3 3-19 0,0 2-8 16,-3 0 4-16,-1 3 10 0,-1-2 16 0,-1 3 19 0,1 0 31 15,0 0 32-15</inkml:trace>
  <inkml:trace contextRef="#ctx0" brushRef="#br0" timeOffset="53528.6953">31169 11906 0 0,'3'-4'217'0,"0"-1"98"0,1 1 0 0,0-1-4 0,0-1-5 15,0 2-8-15,-2-1-8 0,2 1-1 0,2 3 7 0,-1 0-5 0,2 0-5 16,1 1-106-16,0 0-139 0,1 0-47 0,2 0-18 0,-1 1-2 0,2 0 5 16,-1 1-3-16,1 1-6 0,1-1 3 0,-1 1 3 0,2 0-30 0,-1 2-37 15,2-1-22-15,-2 0-11 0,0 0-52 0,2 0-58 0,-2-1-27 16,1 0-15-16,-1-1-10 0,0 0-7 0,1 1 7 0,-2-2 10 0,0 0 4 16,0 0 8-16,-2 1 27 0,0-1 227 0</inkml:trace>
  <inkml:trace contextRef="#ctx0" brushRef="#br0" timeOffset="53769.027">31513 11668 127 0,'0'0'266'0,"0"0"-2"0,0 0-8 0,0 0 5 0,-1 2 8 15,0 0-5-15,-1 2-6 0,0 1 4 0,-1 1 10 0,0 0-64 0,-1 0-86 16,-1 2-49-16,0 1-35 0,-2-1-23 0,-1 2-21 15,-1 0 7-15,-2 2 14 0,-1 2-9 0,-3-1-16 0,1 1 1 0,-1 2 9 16,-2 1-23-16,-1 1-32 0,1 1-19 0,-2 0-16 0,2 3-31 16,0-2-38-16,1 2-41 0,1-2-38 0,2-1-20 0,1-1-12 15,1 0 4-15,3-2 8 0,3-1 2 0,-1-1-1 0,4-1 17 0,0-2 53 16</inkml:trace>
  <inkml:trace contextRef="#ctx0" brushRef="#br0" timeOffset="54336.6626">32161 11653 0 0,'4'-9'226'16,"0"-1"35"-16,2 0-6 0,0 1 15 0,1-1 20 0,1 2 7 15,0-1 1-15,0 1 17 0,1 1 20 0,1 1-40 0,-1 1-55 16,2 0-46-16,-2 3-47 0,2-1-32 0,-1 2-31 0,1 0 2 0,0 2 11 15,-1 0-17-15,1 2-28 0,0-1-1 0,-1 3 5 0,0 0-22 0,-2 0-25 16,0 2 0-16,-2 0 11 0,1 0-13 0,-2 2-17 16,-1-1 4-16,0 0 15 0,-1 0-11 0,-2 0-13 0,-1-1 6 0,-1 2 12 15,0-1-9-15,-3-1-13 0,-2 0 4 0,0 1 10 0,-1-2-10 0,-2 1-18 16,-1-1 9-16,-2-1 15 0,0-1-9 0,-1 1-15 0,-2-1 11 16,1-2 13-16,-1 2-6 0,0-2-15 0,1-1 10 0,0 1 16 15,1-1-5-15,2 0-14 0,2-1 17 0,1 0 26 0,1 0-2 0,2-1-9 16,1 1 13-16,1-1 20 0,3 1-4 0,0 0-11 0,0 0 10 15,0 0 14-15,2-3-7 0,0 2-14 0,1 0 9 0,2 1 16 0,1-1-13 16,0 1-22-16,2 1 2 0,2 0 8 0,-1 0-12 0,2 2-18 16,-2 0 5-16,2 1 7 0,-2-1-6 0,0 2-12 0,-1 1 7 0,0 0 10 15,-1 1-8-15,0 1-12 0,-2 0 4 0,-1 0 14 0,0 2-7 0,0 0-14 16,-3-1 9-16,1 1 12 0,-2 1-8 0,-3-1-8 16,0 1 4-16,-2 0 9 0,0 0-8 0,-3 0-11 0,-2-1-7 0,0 2-4 15,-2-1-27-15,-3 1-39 0,0-1-24 0,-1 0-21 0,0 0-37 16,-1-1-44-16,1 0-56 0,1-2-61 0,1 1-24 0,0-1-9 15,2 1 2-15,3-2 8 0,1-1 10 0,3 0 8 0,2 0 26 0,2-1 32 16</inkml:trace>
  <inkml:trace contextRef="#ctx0" brushRef="#br0" timeOffset="54499.4144">32393 12066 49 0,'3'-2'324'0,"0"-1"23"0,-2 0 20 16,0-1 10-16,1-1 2 0,-2 2 8 0,1-1 8 0,-1 2-2 0,0-1-3 15,0 3-23-15,0-2-28 0,0 2-109 0,0-3-136 0,0 3-64 0,0 0-42 16,0 0-57-16,0 0-61 0,0 0-50 0,0 0-45 0,0 0-68 16,0 0-74-16,4 3-19 0,0-1-1 0,-1 1-4 0,1-1-4 15,0 0 16-15,1 0 20 0,2 0 23 0,-1-1 26 0</inkml:trace>
  <inkml:trace contextRef="#ctx0" brushRef="#br0" timeOffset="55121.0024">33121 11695 0 0,'-1'-7'39'0,"0"0"96"0,-1 1 1 15,1 0 2-15,-2 0 3 0,1 1 2 0,-1 0 1 16,0 2-20-16,2-1-23 0,-2 0-35 0,1 2-36 0,0 0-9 0,0 0-3 16,2 2-2-16,-2-1-4 0,2 1 0 0,0 0 0 0,-2 1 0 0,0 1-4 15,0-1 2-15,-1 0 7 0,-1 1 5 0,0 2 7 0,0 0 8 16,-1-1 14-16,-2 1 12 0,0 1 14 0,-1-1 16 0,-1 1 16 15,0 0-1-15,-1 1-6 0,-2 0 5 0,0 1 10 0,0-1-9 0,-1 1-12 16,-2 1-5-16,2-1-1 0,-2 1-15 0,2 1-21 0,0 0-7 0,-1 1-4 16,2-1-19-16,2 2-24 0,0 0 6 0,1 1 11 0,2-1-10 15,2 1-16-15,1-1 8 0,3-1 13 0,1 1-9 0,1 0-15 16,3-1 7-16,1-1 17 0,2 0-9 0,2-1-15 0,1-1 6 0,2-1 17 16,0 0-10-16,2-1-13 0,1-1 9 0,1-1 15 0,1-2-9 0,-1 1-15 15,2-2 14-15,0-3 17 0,0 1-4 0,-2-2-13 0,1-1 14 16,-1-1 26-16,-1-1 3 0,1 0-4 15,-3-3-14-15,0 1-17 0,-2-2-101 0,-3-1-128 16,-3-1-30-16,-3 0-2 0,-4-1-10 0,-2 1-15 0,-4 1 5 16,-4 1 4-16,-2 2-12 0,-2 0-17 0,-2 2-7 0,-2 2-3 15</inkml:trace>
  <inkml:trace contextRef="#ctx0" brushRef="#br0" timeOffset="59609.3884">6739 14275 108 0,'0'0'108'16,"2"0"-3"-16,2 0-6 0,-1 1 13 0,0-1 17 0,-1 0-15 0,1 0-28 16,0 0-17-16,-1 2-12 0,1-2-8 0,1 0-4 15,-1 0-3-15,-1 0-3 0,2 0-4 0,-1 1-5 0,1-1-3 0,-1 2-3 16,1-1-2-16,-2 1 4 0,2-2 4 0,0 3 7 0,0-2 4 16,0 1 7-16,2 1 10 0,0-2 17 0,1 1 15 0,2-1 18 15,2 1 2-15,2-1-4 0,2-1 8 0,4 0 12 0,1-1-4 0,2-1-10 16,4 1 2-16,2-2 5 0,2 0-8 0,2-2-17 15,2 1-7-15,2-2-9 0,0 0-22 0,1-2-29 0,2 1 3 0,1-1 10 16,0 1-11-16,0-2-20 0,0 3 3 0,0-3 16 16,0 1-13-16,0 1-21 0,0 1 8 0,-2 0 16 0,1 0-11 0,0 1-19 15,-1 1 9-15,1 1 18 0,-2-2-10 0,2 4-22 0,-2-2 11 16,1 0 15-16,-2 3-7 0,1-3-17 0,0 1 9 0,1 1 18 16,0-2-8-16,1 0-16 0,2 0 14 0,2 0 17 0,1-3-10 0,3 1-21 15,-1-1 9-15,4 0 20 0,-1 0-11 0,2 0-20 16,1 0 10-16,-2 0 16 0,1 0-11 0,-2 0-19 0,-1 0 9 0,-2 0 15 15,-2 0-12-15,-3 0-21 0,-2 0 12 0,-2 0 21 0,-2 0-7 16,-2 0-20-16,-1 0 12 0,-1 0 18 0,-2 0-8 0,0 0-16 16,-1 0 11-16,-1 0 16 0,0 0-8 0,-2 0-19 0,2 0 11 15,-2 0 20-15,2 0-10 0,-2 0-21 0,2 0 9 0,1 0 18 16,-2 0-9-16,1 0-19 0,0 0 10 0,-2 0 18 0,0 0-11 0,1 2-13 16,-4-1 9-16,0 1 18 0,-2 1-9 0,-3 0-19 0,-1 1 10 15,-3 1 18-15,-1 1-9 0,-1 0-17 0,-2 0 10 0,-2 1 16 16,-2 1-11-16,1-1-17 0,-4 1 7 0,1 1 18 15,0-3-12-15,-2 3-18 0,-1-3 9 0,0 3 21 0,0-3-9 0,-1 1-17 16,1 2 8-16,-2-1 18 0,1 1-10 0,0-2-16 0,-1 1 10 16,1-2 16-16,1 0-8 0,-1 3-16 0,1-3 11 0,0 0 19 15,0 0-9-15,1 1-18 0,0 1 10 0,2-2 17 0,1 1-7 0,1 1-17 16,2-2 10-16,0 1 16 0,1 1-8 0,1-2-18 16,0 0 10-16,2 0 19 0,-2 0-11 0,2-2-20 0,-2 1 11 0,1-1 18 15,-2 1-12-15,0 1-19 0,-2-2 8 0,0 1 16 16,-2 1-20-16,0-2-32 0,-2 2-22 0,-2 0-21 0,0 0-58 0,0 0-71 15,0 0-38-15,0 0-28 0,0 0-13 0,-8-1-16 0,0 1 5 16,-2-2 11-16,-2-1-4 0,-2 0-10 0,0-1 17 0,-4-1 22 16</inkml:trace>
  <inkml:trace contextRef="#ctx0" brushRef="#br0" timeOffset="65232.383">15241 13565 115 0,'-2'-3'177'0,"-1"-1"3"0,0-2-1 16,2 3-1-16,0 0 2 0,1 0-1 0,0 3-1 0,0 0-29 0,1-3-38 16,-1 3-23-16,3 0-16 0,-1 0 11 0,2 0 17 15,2 0 2-15,0 0-3 0,1 1 14 0,2-1 19 0,2 2 1 0,1-2-4 16,1 0 12-16,3 1 17 0,2-1-4 0,2 0-7 16,1 0-4-16,4-1-7 0,3 1-23 0,2-2-29 0,3 1-5 0,3-1 7 15,3-1-20-15,2 2-24 0,4-2 3 0,3 0 10 0,3 0-20 0,2 0-34 16,6-2-26-16,5 1-26 0,4 1-54 0,5-2-66 15,6 2-72-15,4 0-74 0,3 2-26 0,4-2-17 0,0 1 3 0,0 1 4 16,-1 1-4-16,0-2-7 0,-2 1 10 0,-2-2 16 16,-1 3 26-16,2-2 200 0</inkml:trace>
  <inkml:trace contextRef="#ctx0" brushRef="#br0" timeOffset="67535.0201">22621 13078 0 0,'-6'-8'16'16,"-2"0"152"-16,1-2 2 0,0 1-2 0,1 2 0 0,-1-1 0 16,2 4 0-16,-1 0 1 0,1 2 4 0,0-1-40 0,1 2-47 15,1 1-10-15,3 0 5 0,-3-1-1 0,3 1-2 0,0 0 10 16,0 0 16-16,0 0 1 0,0 0-3 0,0 0 13 0,0 0 19 16,4 1 2-16,0 0-5 0,3 0 4 0,1 1 6 0,1 0-15 15,5 0-17-15,0 2 7 0,5-2 8 0,4 1-10 0,1 0-16 16,5 0 4-16,3-1 13 0,3-1-16 0,3 1-22 0,5-1-4 0,2 0 8 15,5-1-15-15,2 1-19 0,4 0-8 0,1 2-3 0,3-1-24 16,0 1-29-16,0 1-16 0,-1 1-12 0,-1 0-34 0,0 2-44 16,-4 0-38-16,-2 1-37 0,-2 0-49 0,-2 0-53 0,-3 2-33 15,-1 0-29-15,-3-1-11 0,-1 1-7 0,-1-1 11 0,0 1 18 16,-2-2 14-16,0 1 11 0,1-1 31 0,-2-1 97 0</inkml:trace>
  <inkml:trace contextRef="#ctx0" brushRef="#br0" timeOffset="70271.1825">30351 12835 48 0,'-3'-3'159'0,"2"-1"3"0,1 2 1 16,0-1 2-16,0 3 5 0,0 0-1 0,0-2 5 0,0 2-28 0,1-1-38 15,2-1-14-15,-3 2-2 0,2 0-5 0,2 0-3 16,0 0 3-16,2 2 7 0,0-2-1 0,1 1-7 0,1-1 5 0,1 1 11 16,1-1-7-16,0 1-10 0,2 0 1 0,0 1 4 0,2-1-24 15,0 0-30-15,2 0 1 0,2 0 10 0,0 2-11 0,2-1-17 16,3 1 7-16,0-1 11 0,2 0-13 0,0 2-18 0,3 0 6 0,2-1 15 15,-1 1-10-15,3-1-19 0,0 1 8 0,0 1 18 0,1-2-13 16,1 2-22-16,-1 0 1 0,0 0 8 0,-1 0-23 0,0-1-31 16,-2 2-28-16,-1 0-28 0,-2 2-52 0,-2-1-58 0,-2 0-27 0,-2 1-13 15,-1 0-11-15,-4 0-9 0,0 0 3 0,-3 0 10 0,-2 0 1 16,-2-1-4-16,-1 0 19 0,-2-1 187 0</inkml:trace>
  <inkml:trace contextRef="#ctx0" brushRef="#br0" timeOffset="72140.2202">15411 14548 25 0,'-3'-9'239'0,"-1"0"-1"0,0 1-4 16,0-1 3-16,0 2 6 0,0 1-3 0,1 3-3 0,2 0 3 16,0 0 6-16,1 3-61 0,-2-3-82 0,2 3-31 0,0 0-18 15,0 0-19-15,0 0-25 0,-1 0 10 0,1 0 14 0,0 0-7 16,1-3-15-16,1 0 8 0,0 3 16 0,2-3-9 0,0 0-15 15,3 0 9-15,1 0 16 0,1-3-13 0,2 0-18 0,1 0 3 0,0 0 11 16,3 0-13-16,-2-3-17 0,0 0 8 0,1 1 17 0,-1-1-9 16,0 0-18-16,-2 0 9 0,0 0 15 0,-1-1-6 0,0 2-18 15,-2-1 8-15,0 2 16 0,-2-1-8 0,0 1-16 0,-2 1 11 16,0 1 14-16,-2 1-8 0,1-1-19 0,-2 4 8 0,1-2 17 16,-2 3-10-16,0 0-19 0,0 0 9 0,0 0 18 0,-3-2-10 0,3 2-16 15,-4 2 10-15,-1-1 16 0,-1 1-14 0,0-1-17 16,-1 2 7-16,-1 0 16 0,-1 2-11 0,-1-1-23 0,0 2 3 0,0 0 10 15,1 0-17-15,0 0-22 0,-1 2-10 0,2-2-4 0,2 0-23 16,0 0-30-16,2 0-6 0,0 0 0 0,3 0-15 0,1-2-18 16,1-1-29-16,2 0-26 0,1-1-10 0,0 1-1 0,1-2 9 0,1-1 14 15,0 0 14-15,1 0 14 0</inkml:trace>
  <inkml:trace contextRef="#ctx0" brushRef="#br0" timeOffset="73177.1208">15420 14392 0 0,'-3'-2'72'0,"3"2"60"16,-1-1 4-16,0-2-7 0,1 3-10 0,-2 0 13 0,2 0 16 15,0-3-14-15,0 0-28 0,0 3-19 0,0-3-21 0,0 0-9 16,2 0-4-16,0 0-2 0,1 0-3 0,1 0-3 0,1-3 0 16,2 1-5-16,0 1 1 0,2-2 2 0,0-2 7 0,2 1-1 0,1 1 1 15,0-2-4-15,1-1-5 0,2 0 2 0,0 0 4 16,-1 0-4-16,2-1-5 0,0-2 1 0,0 1 1 0,-1 1-4 0,1-1-9 15,-1 1-6-15,-2-1-3 0,0 1-9 0,1 1-12 0,-4 0 5 16,1 0 7-16,-2 3-5 0,-1-2-10 0,-1 4 6 0,-2-2 9 16,-1 3-6-16,0 0-12 0,-1 1 8 0,-2 1 13 0,-1 1-5 15,0 0-10-15,0 0 6 0,0 0 11 0,0 0-7 0,0 0-11 16,0 0 5-16,-2 0 11 0,-1 0-6 0,0 1-13 0,-1 1 5 0,0 1 16 16,0 0-8-16,0 1-12 0,-1-1 4 0,1 2 11 15,-1 1-7-15,1 0-11 0,0 0 4 0,0 0 13 0,1 0-7 0,0 0-8 16,2 0 5-16,0 0 14 0,-1 0-6 0,2-2-13 0,0 1 5 15,0-1 10-15,0 1-7 0,2-2-11 0,-2 0 7 0,1-2 13 16,0 2-5-16,1-1-11 0,-1 1 4 0,-1-3 11 0,1 3-6 0,1-3-10 16,-2 0 4-16,1 1 10 0,-1-1-4 0,0 0-9 15,0 0 11-15,0 0 11 0,0 0-4 0,0 0-6 0,0 0 3 0,0 0 11 16,1 0-5-16,1-1-11 0,-1-1 5 0,0-1 11 16,1 0-8-16,-1-1-11 0,0 1 8 0,1-2 11 0,-1-1-11 0,0 2-15 15,1-2 6-15,-1 0 9 0,0 0-8 0,1 0-13 0,0 0 6 16,0 0 15-16,0 0-6 0,1 0-9 0,0 0 6 0,-1 0 12 15,1 1-9-15,0 1-15 0,-1-1 9 0,1 1 15 0,0-1-10 16,-2 4-19-16,0-2 11 0,1 0 18 0,-2 3-6 0,0-2-13 16,0 2 5-16,0 0 11 0,0 0-9 0,0 0-12 0,0 0 9 0,0 0 14 15,0 0-8-15,0 0-14 0,0 0 10 0,-3 0 16 16,0 2-5-16,1-1-10 0,-2 4 12 0,-2-2 21 0,0 3-4 0,-2 1-11 16,0 1 13-16,-3 4 20 0,0 0-3 0,-1 3-12 15,-1 0 12-15,-2 4 24 0,-1 2-3 0,-1 0-12 0,-3 5 9 0,-1-1 11 16,-3 2-11-16,-3 3-21 0,0 2 6 0,-1 1 16 0,0 0-11 0,0 0-22 15,2 3 7-15,0-3 14 0,4 0-16 0,2 0-22 16,1-3 2-16,4-2 13 0,2 1-13 0,2-5-23 0,3 0 5 0,2-2 14 16,2-1-15-16,0-1-21 0,2-1 5 0,1-2 10 15,1-2-15-15,0-2-24 0,0 1-2 0,1-4 8 0,1 1-18 0,-1-2-24 16,0 0-9-16,1-3-1 0,-1 0-32 0,-1 0-39 0,1 0-54 16,-1-6-60-16,2 4-21 0,-2-4-11 0,0 0 11 0,-2 3 14 15,2-3 4-15,-5 2 1 0,5-2 14 0,-7-3 17 0</inkml:trace>
  <inkml:trace contextRef="#ctx0" brushRef="#br0" timeOffset="73875.4853">16152 14260 0 0,'0'-6'168'0,"-1"1"52"0,-1 1 5 16,-2 1-1-16,0 0-4 0,-1 1 5 0,-2 4 5 0,-1 1 5 0,-2 3 8 16,-2 1-31-16,-3 4-40 0,-2 1-31 0,-2 3-25 15,-2 3-4-15,-2 1 11 0,-1 4 5 0,-1 1 5 0,-1 3 14 0,1 3 12 16,0 0-1-16,1 4-7 0,0 1-4 0,2 1-3 0,2 1-21 15,3 1-27-15,4-2-7 0,2 0-2 0,4 0-17 0,5 0-22 16,3-5-12-16,6 1-9 0,3-4-18 0,5-1-15 0,5-3 0 16,5-4 5-16,3-5-8 0,4-3-9 0,4-6 4 0,4-3 8 15,2-6-3-15,3-3-10 0,3-5 5 0,3-5 8 0,2-2-6 0,0-3-6 16,1-3 5-16,-1-3 8 0,-2-3-8 0,-5 0-17 16,-2-5 6-16,-6-1 9 0,-5-1-8 0,-5-1-11 0,-5-2 7 0,-6-2 16 15,-4 1-8-15,-5 1-14 0,-4 1 6 0,-5 1 15 0,-3 2-5 16,-3 2-7-16,-2 4 11 0,-4 4 17 0,-1 2-31 0,0 5-45 15,-2 4-46-15,1 3-47 0,-1 4-78 0,1 4-84 0,2 4-17 0,1 3 4 16,3 3-7-16,1 3-5 0,1 3 2 0,4 0 4 16,5 1-2-16,2 2-6 0,4 0 31 0,4 2 235 0</inkml:trace>
  <inkml:trace contextRef="#ctx0" brushRef="#br0" timeOffset="74826.5147">29356 14308 198 0,'5'-3'226'0,"2"-2"-4"15,1 1-6-15,0-1-12 0,1 2-12 0,1 0-7 0,0 2-5 16,2 1-8-16,0-2-8 0,2 1-82 0,0-1-101 0,1 1-34 16,1-4-16-16,1 1 18 0,1-2 27 0,0 0 23 0,2-3 23 15,2 1 23-15,-2-1 21 0,1 0 8 0,2 0-4 0,-1 0 14 0,1 0 14 16,0 2-1-16,-1-1-2 0,1 1-2 0,0-1 1 0,1 1-13 16,-2 1-18-16,2 0-3 0,0 0 3 0,0 0-4 0,0-2-8 15,-1 1 18-15,1-1 25 0,-1 1 7 0,1-2-4 0,-2 0 20 16,0 1 24-16,-2 1 0 0,0-2-7 0,-3 3 5 0,0-2 8 15,-3 2-7-15,-1 0-14 0,-4 0 0 0,-1 2-2 0,-1 1-16 0,-3 0-19 16,-1 0-10-16,-3 3-5 0,0 0-16 0,-4 0-17 16,-3 1-5-16,-2 1-2 0,-3 4-5 0,-6 0-10 0,-2 3-5 0,-6 3-8 15,-4 3-3-15,-4 1-5 0,-2 4 1 0,-4 2 1 0,0 4-5 16,-2 4-4-16,1 0-10 0,1 4-14 0,3 2-26 0,1 2-28 16,4-2-25-16,5 3-28 0,7-2-31 0,5 1-34 0,9-4-35 15,8-1-36-15,9-1-60 0,8-5-71 0,7-3-14 0,9-3-1 16,6-6 11-16,6-2 9 0,6-4 27 0,5-6 29 0,2-1 26 0,2-5 25 15</inkml:trace>
  <inkml:trace contextRef="#ctx0" brushRef="#br0" timeOffset="75143.5866">31309 14176 202 0,'0'-12'476'0,"-4"1"13"0,-4 2 9 0,-2-1-3 0,-6 1-3 0,-4 1 3 15,-6 5 3-15,-4 3-2 0,-8 3-2 0,-3 5 1 0,-4 2 1 16,-3 2-157-16,-3 5-205 0,0-1-76 0,2 2-38 0,2 2-19 15,5 1-14-15,4 0-1 0,6 0 2 0,7 0-3 0,5 1-6 16,5-2 0-16,6-1 5 0,5 1-4 0,5-2-4 0,5 0 2 0,4-2 4 16,4 1-2-16,4-2-5 0,4 0 5 0,4-2 8 15,4-1-1-15,4 0-5 0,5-3 3 0,2-1 6 0,5-2-2 0,0-2-4 16,2-2 3-16,0-4 3 0,0-1 0 0,-1-3-4 0,-3-1 1 0,-3-1 6 16,-1-2-3-16,-4-4 0 0,-2 1 1 0,-2-2 7 0,-4-3-4 15,-2 0-2-15,-3 0 1 0,-2-2 4 0,-1-2-1 0,-4 1-3 16,-1 0-1-16,-4-3 1 0,-2 3-8 0,-4-2-8 0,-1 2-14 0,-4 0-14 15,-2 2-16-15,-4-1-18 0,-2 4-28 0,-2 1-32 0,-4 0-21 16,-2 1-15-16,-2 4-38 0,-2 1-44 0,-3 1-56 0,0 4-56 16,-2-1-29-16,0 4-25 0,-1 2 4 0,0 2 13 0,-1 2 16 0,0 1 17 15,1 1 30-15,2 1 33 0,0 2 20 0,2 1 43 0</inkml:trace>
  <inkml:trace contextRef="#ctx0" brushRef="#br0" timeOffset="77396.1104">23871 9956 81 0,'1'-3'123'0,"0"2"0"16,1-2 0-16,0 1 0 0,0 1 0 0,0 1-20 0,1 0-26 15,0-2-26-15,-3 2-27 0,2 0-9 0,2 0-5 0,-4 0 2 0,3 0 6 16,0 2 3-16,-1-2 3 0,2 3 3 0,-1 0 0 16,1 0 3-16,0 0 8 0,0 3 1 0,0 1 1 0,1 1 2 0,-1 1 3 15,0 0 0-15,0 1 3 0,0 1-1 0,-1 2-7 16,0 1-2-16,-2 1-5 0,0 1-2 0,-2 1-1 0,0 1-3 0,-3 1-6 15,-2 1-1-15,0 2-4 0,-2-1 1 0,-2 3-4 0,1 0-1 16,-3 2-3-16,0 1 5 0,-1 0 5 0,-1 0 4 0,0 1-2 16,-1-1-8-16,0 2-11 0,1-1-26 0,-1-1-32 15,0 0-47-15,3-1-56 0,0-4-17 0,2 1-4 0,2-4-3 0,0-1-3 16,2-1-4-16,4-4-10 0,0-2-1 0,2-4 0 0</inkml:trace>
  <inkml:trace contextRef="#ctx0" brushRef="#br0" timeOffset="77746.5296">23593 10217 28 0,'4'-4'134'0,"2"-1"1"0,-1 1 0 0,-1 1 6 0,1 0 3 15,-1 3 7-15,0-2 7 0,0 2-35 0,0 2-45 16,-1-2-17-16,0 0-2 0,-1 1 7 0,1 2 12 0,-2-1 6 0,-1-1 0 15,2 2 7-15,-2 0 11 0,-2 2 0 0,1-1-4 0,-2 1 7 0,-1 2 6 16,0 1-9-16,-2 1-12 0,-1 1 0 0,-2 2 0 16,-2 3-14-16,0-1-20 0,-2 4 2 0,0 0 8 0,-1 3-10 15,0 1-17-15,-1 2 1 0,0 2 7 0,1 1-17 0,2 0-20 16,1 0 8-16,2 3 17 0,3 0-8 0,4 0-18 0,3 0 10 0,3 0 19 16,3 0-11-16,3-2-18 0,5-1 13 0,2 0 25 15,2-3-10-15,4-3-14 0,1-1 8 0,4-4 17 0,1-2-10 0,4-4-16 16,2-2 8-16,2-4 12 0,3-1-15 0,2-4-25 0,0-4-8 15,1-2 1-15,2-2-40 0,-1-3-57 0,2-5-31 0,-1-1-32 16,-1-1-60-16,-1-5-75 0,-2 0-15 0,-2 0 0 0,-5-3-6 0,-2 1-8 16,-4 2 8-16,-4 0 14 0,-4 3 8 0,-4 2 8 15</inkml:trace>
  <inkml:trace contextRef="#ctx0" brushRef="#br0" timeOffset="80682.4428">7677 16138 192 0,'-2'-9'294'0,"-1"0"7"0,-1-1 5 15,0-1 2-15,0 3-1 0,0 1 1 0,1 2-4 16,2 1 2-16,0 2 0 0,1 2-66 0,0 0-85 0,0 0-53 0,0 3-44 16,1 2-25-16,0 2-21 0,1 3-6 0,-2 2 0 0,0 2 6 15,0 4 8-15,0 2 8 0,-2 2 10 0,0 4 7 0,-1 1 3 16,-1 3 3-16,-1 3 4 0,-1 1 4 0,0 4 2 0,-1 1 1 0,0 3 1 15,-1 3-2-15,0 0 1 0,0 3-8 0,0 3-11 0,-1 0-8 16,1 2-8-16,0-1-5 0,0-1-5 0,1 0-5 0,2-3-3 0,0-2-11 16,2-2-10-16,2-4-15 0,1-2-15 0,1-2-12 0,2-6-12 15,1-3-13-15,1-3-19 0,2-3-10 0,2-6-13 16,0-2-26-16,2-5-35 0,2-5-40 0,1-5-42 0,-1-4-40 0,2-4-34 16,-1-5 2-16,0-6 11 0,-1-5 8 0,0-1 10 0,-1-6 16 15,-1-4 16-15,-2-3 14 0,-1-2 11 0</inkml:trace>
  <inkml:trace contextRef="#ctx0" brushRef="#br0" timeOffset="81000.2349">8000 16234 0 0,'17'-30'183'0,"1"-2"153"15,-4 2 7-15,2 0 1 0,-1 0-1 0,0 4-1 0,-1 3 0 0,2 3-6 16,2 4-4-16,-1 4-1 0,0 4-2 0,2 3-101 0,0 3-132 16,-1 2-65-16,1 3-43 0,-2 2-16 0,2 2-4 0,-2 3-4 15,-1 2-1-15,-1 2-1 0,-2 4 1 0,-1 1 2 0,-2 3 2 16,-4 3 2-16,0 3 2 0,-4 1 2 0,-2 3 5 0,-2 2 5 0,-5 0 7 15,-1 4-2-15,-4-1-3 0,-1 0 3 0,-2 0 7 16,-4 0 2-16,1-1 0 0,-2 0 11 0,-2-2 14 0,0-3 19 0,-1-1 17 16,0-1 22-16,-1-4 23 0,2-1 16 0,0-3 11 0,1-2 14 0,0-1 14 15,2-4 8-15,2-1 11 0,2-2 5 0,2-1 2 0,3-3-7 16,2-2-12-16,3-2-18 0,1 0-21 0,3-1-18 0,1-2-21 16,2 1-15-16,4-1-15 0,0 0-9 0,2 0-10 0,3 0-14 0,2 2-14 15,2-2-10-15,2 1-7 0,1 0-22 0,2 0-22 0,1 2-22 16,2-1-22-16,-1 0-23 0,2 1-26 0,2 0-26 0,-2 2-22 0,1 1-25 15,0 0-23-15,-1 1-29 0,2 2-28 0,-2-1-31 0,-2 2-34 16,2-1-26-16,-1 1-29 0,0 0 9 0,-1-1 18 0,0 1 22 0,0-2 25 16,0-1 23-16,0-1 26 0,0-1 23 0,0-1 20 15</inkml:trace>
  <inkml:trace contextRef="#ctx0" brushRef="#br0" timeOffset="81410.8407">9829 16367 10 0,'-6'-4'405'0,"-1"-2"15"0,-1-1 2 15,1-1-2-15,2-2-3 0,0 0-11 0,2 2-13 0,3 1-12 0,3 2-13 16,3 1-16-16,2 1-16 0,4 0-139 0,3 2-175 0,1-1-88 16,3 1-63-16,1-2-28 0,1 2-19 0,2-1-14 0,-1 0-11 15,2 1-11-15,-1 0-10 0,1 1-31 0,-1 0-37 0,-1 0-17 16,1 1-17-16,-2 2 7 0,1 0 14 0,-4 1 14 0,1 2 13 16,-3 0 15-16,-3 2 13 0,-2 1 19 0,-2 0 130 0</inkml:trace>
  <inkml:trace contextRef="#ctx0" brushRef="#br0" timeOffset="81563.0531">9783 16658 184 0,'-23'6'482'0,"0"-2"16"0,2-4 6 15,2-2-12-15,3-3-15 0,3 0-26 0,5 0-26 0,3 0-28 16,5 3-25-16,4 0-25 0,5-1-26 0,6 2-170 0,3-1-215 0,5-2-118 16,5-1-86-16,4-1-47 0,5-2-33 0,3-2-48 0,4-1-50 15,2-2 4-15,2 0 20 0,0 0 20 0,-2-2 21 0,1 2 27 0,-2-1 32 16,-2 1 23-16,-3 1 23 0</inkml:trace>
  <inkml:trace contextRef="#ctx0" brushRef="#br0" timeOffset="81933.9507">11351 15566 40 0,'4'-20'279'0,"1"-3"15"0,2 0 11 15,2 1 17-15,0-2 20 0,3 1 8 0,0 0 4 0,3 1 13 16,1 0 20-16,1 0-37 0,2 2-56 0,0-1-51 0,1 1-47 15,1 2-34-15,-1 0-27 0,1 2-15 0,-1 2-7 0,0 2-20 16,-1 2-21-16,1 1-6 0,-1 3-5 0,-1 3-16 0,0 1-22 16,0 2-16-16,0 3-16 0,-2 2-24 0,0 2-25 0,0 2-14 15,-3 3-9-15,0 5-26 0,-2-1-29 0,-2 6-17 0,-1 1-15 16,-2 3-33-16,-2 2-39 0,-3 3-50 0,-1 1-56 0,-4 2-26 0,-1 2-14 16,-3 0 14-16,-2 2 18 0,-2 1 12 0,0 0 11 15,-1 1 23-15,-2-2 28 0,2 1 19 0,0-1 141 0</inkml:trace>
  <inkml:trace contextRef="#ctx0" brushRef="#br0" timeOffset="82096.4448">11680 16420 181 0,'-5'7'510'16,"1"-2"23"-16,-2-3 8 0,2-2-7 0,2-2-13 0,-1-1-26 0,0 0-35 15,3 0-34-15,2 1-36 0,2 2-46 0,1 0-53 0,2 2-201 16,1 1-245-16,2-1-170 0,4 0-151 0,-2 2-46 0,1-2-16 15,-1 2 5-15,0 0 11 0,-1-2 29 0,-1-1 32 0,-2 0 35 16,0-1 35-16,-1-1 47 0,0 0 214 0</inkml:trace>
  <inkml:trace contextRef="#ctx0" brushRef="#br0" timeOffset="87190.8572">8563 11428 0 0,'-3'-2'39'0,"-1"1"31"0,1-1 1 0,-1 2-23 0,0 0-30 16,0 0-9-16,-1 0-2 0,0 2 4 0,-1-2 4 0,0 1 7 0,0-1 8 16,1 0 8-16,0 0 7 0,-1 0 4 0,1-1 7 15,0-2 2-15,1 1 4 0,-2-2 2 0,2 1 4 0,-1 0 1 0,1-3 4 16,-1 0-4-16,1 1-6 0,-2-1-1 0,2 0-5 0,-1 0-6 15,0 0-6-15,-1 0-8 0,1 2-2 0,0-2-5 0,-1 1-3 16,1 1-5-16,-2-1-5 0,1 2-4 0,-2-1-4 0,0 2 0 0,0-1 0 16,-3 2-1-16,0-2-2 0,-1 0-2 0,0 3 2 15,-2-2 0-15,0 2 0 0,-2 0 3 0,2 0 3 0,-2 0 8 0,0 2 7 16,-2-2 7-16,2 1 11 0,0 1 6 0,0-1 9 16,0 1-3-16,0-2-6 0,2 0 5 0,-1 0 7 0,0 0-2 0,2 0-5 15,-2 0 1-15,2-2 3 0,0 1-9 0,-1 1-14 0,2-2-4 16,-1 1-3-16,0 1-13 0,1 0-19 0,-2 0 8 0,1 0 11 15,0 0-8-15,-1 0-15 0,1 0 4 0,-2 1 14 0,-1 2-9 16,2-1-12-16,-4 2 8 0,1-1 13 0,0 2-8 0,-2-1-11 16,0 2 5-16,1 0 14 0,-1 0-6 0,-1 0-9 0,1 2 5 0,-1-2 7 15,2 3-6-15,-2 0-12 0,1-2 7 0,-1 2 11 16,1-1-4-16,-1 2-13 0,2-1 5 0,0 0 9 0,0 0-6 0,0 0-9 16,1 1 5-16,0 0 7 0,1-2-5 0,1 2-7 0,0-1 6 15,1 1 9-15,0-1-6 0,1 1-10 0,0 0 5 0,1 0 11 16,-2 0-4-16,2 1-11 0,-1 0 7 0,1 1 13 15,-1-2-7-15,-1 2-11 0,1 2 5 0,0-2 8 0,-2 1-4 0,2-1-11 16,-1 1 7-16,0 1 10 0,0 0-7 0,0 0-13 0,0 0 6 0,0 1 11 16,-1 0-7-16,-1 1-8 0,1 0 7 0,-1 0 10 15,2 1-4-15,-2 1-10 0,1 0 7 0,-1 0 12 0,1 0-8 0,-1 1-13 16,2 1 8-16,-1-1 16 0,0 0-6 0,1 0-14 0,-1 0 7 16,0 1 10-16,1 0-6 0,-1-1-14 0,0 2 7 0,2-2 7 15,-2 1-5-15,2-1-11 0,0 2 8 0,-1-2 14 0,2 1-6 16,-1 0-15-16,1 0 6 0,0-1 12 0,0 2-7 0,0-2-10 15,1 0 7-15,-1 0 8 0,0 0-4 0,0 1-9 0,0-1 6 0,-1 0 12 16,1 0-6-16,-1 2-12 0,1 0 8 0,0 0 11 16,0 1-4-16,1 1-12 0,0 0 6 0,1 1 14 0,0 0-8 0,1 0-11 15,1 1 8-15,1 0 11 0,1-1-8 0,0 2-15 16,2-2 7-16,0 1 13 0,0-1-8 0,0-1-14 0,2 1 7 0,0-2 13 16,0 2-9-16,0-1-15 0,1 1 7 0,0-1 16 0,1 0-8 15,-2 1-14-15,2-1 8 0,-1-2 15 0,1 2-7 0,-1-1-14 16,1-1 6-16,-2 0 12 0,2-1-8 0,0 0-10 0,-1 1 9 0,1-2 14 15,0 0-8-15,0 0-14 0,1 1 7 0,1-1 11 16,-1 2-5-16,0-1-14 0,2-1 9 0,0 1 16 0,1 1-7 0,0-2-12 16,0 2 6-16,0-1 12 0,1 1-7 0,0 0-14 15,2-3 7-15,-2 3 11 0,2-2-3 0,1 1-15 0,-1-2 9 0,1 1 12 16,0 1-9-16,1-2-18 0,0 1 11 0,1-1 14 0,-1 2-5 0,2-2-14 16,-1 0 9-16,2 1 13 0,0-1-5 0,2 2-14 15,-1-2 9-15,0-2 13 0,2 1-8 0,1 1-14 0,0-3 9 0,1 0 13 16,2-2-8-16,-2 2-17 0,3-1 6 0,-1-2 15 15,1 0-11-15,1 0-16 0,-1-2 8 0,2-1 16 0,0 2-6 0,0-1-18 16,0-1 9-16,1 2 15 0,1-2-11 0,-1 0-13 0,1 1 8 16,-2-1 19-16,2 2-11 0,-1-2-16 0,0 0 11 0,-1 0 19 15,1 0-9-15,0-2-18 0,-1 2 10 0,1-1 20 0,1-1-7 0,-1 2-14 16,1-1 12-16,0-2 19 0,0 1-7 0,1 1-18 16,0-1 14-16,1-1 17 0,0 2-11 0,1-2-20 0,0 0 7 0,1 0 20 15,0-2-13-15,0 2-22 0,1-1 10 0,0-1 16 16,2 1-12-16,0-1-21 0,1 1 9 0,1-2 18 0,0 1-12 0,1-1-17 15,-1 2 10-15,2-2 19 0,-2 0-11 0,0-2-17 0,-1 4 10 16,2-4 19-16,-2 2-10 0,1-1-21 0,-1 1 11 0,1-2 20 16,1 1-10-16,-1-1-19 0,0 2 8 0,2-1 17 0,0-2-9 15,-1 1-18-15,1 1 11 0,0 1 17 0,-1-3-10 0,2 1-21 16,0 1 14-16,2-1 19 0,-1-1-12 0,0 2-23 0,1-2 11 0,-1 0 18 16,0-2-7-16,1 2-19 0,-2-1 11 0,0-1 17 15,0 1-8-15,0-1-18 0,0-1 12 0,0 2 22 0,1-2-7 0,-1 0-18 16,1-2 11-16,1 1 19 0,0 1-11 0,0-3-19 0,0 1 11 15,1-1 19-15,1 2-9 0,0-2-20 0,0 1 8 0,0-1 17 16,0 0-14-16,0 2-21 0,0-2 7 0,0 0 22 0,-1 0-11 16,-2-2-18-16,0 2 12 0,-1-1 19 0,0-1-8 0,0 1-20 15,0-1 9-15,-1-1 19 0,0 2-8 0,-1-4-20 0,1 4 10 0,0-4 20 16,-1 2-12-16,1-1-18 0,0 1 9 0,-1 0 18 16,1-2-12-16,0 2-22 0,-1-1 10 0,0-2 18 0,-1 0-8 0,0 1-19 15,-1-1 12-15,-1 0 18 0,0 0-9 0,-3-1-18 0,0 1 9 16,-2-2 18-16,0-1-9 0,-2 2-19 0,0-2 11 0,0 0 19 15,-3-2-10-15,2 2-19 0,-2-1 8 0,-1-2 20 0,0 0-11 0,-1 0-19 16,-1 0 11-16,1-2 18 0,-3 2-10 0,1-1-19 16,-1 1 10-16,-1 0 17 0,1 0-7 0,-3 0-18 0,1 0 11 0,-1 0 16 15,-1-2-11-15,0 2-16 0,-1 0 8 0,-1-1 17 0,0 1-7 16,-1 0-18-16,0-3 14 0,-1 1 16 0,0 1-9 0,0-1-15 16,0-1 12-16,-1 2 15 0,-2-2-9 0,1 0-20 0,-1 1 11 15,-1-1 20-15,0 0-11 0,-1 2-20 0,-2-1 10 0,0-1 17 16,-1 2-11-16,0-1-20 0,-1-1 9 0,-2 0 16 0,1 0-10 0,-2 0-19 15,-2-1 8-15,0 1 20 0,-2-1-9 0,0 0-18 16,-2 1 11-16,0 0 19 0,-2 0-11 0,-2 0-20 0,1 1 11 0,-2 0 20 16,-1 0-9-16,2 0-16 0,-2 1 8 0,-2-2 22 15,1 1-10-15,0 0-16 0,-2-1 15 0,2 1 21 0,-2-2-4 0,0 2-16 16,1-2 13-16,-1 1 22 0,2-2-8 0,-2 1-13 0,2-1 11 0,-2 2 13 16,2-2-8-16,-2 0-13 0,2-1 6 0,-2 1 14 15,2 1-14-15,-2-2-24 0,2 1 7 0,-3 1 14 0,0-1-10 16,0 2-22-16,-2-1 5 0,0 1 11 0,-2 0-8 0,0 2-17 15,-3 0 8-15,0 1 12 0,-1 0-6 0,-1 2-15 0,0-1 8 0,-1 3 16 16,0 0-11-16,0-1-13 0,0 2 8 0,-1 1 16 0,0-1-8 16,1 1-14-16,-1 0 7 0,0 0 13 0,1 0-7 0,-1 0-15 15,-1 0 9-15,1 1 15 0,-1-1-9 0,2 1-12 0,-2-1 8 16,1 1 13-16,-1 1-8 0,0 0-14 0,0 0 7 0,-1 1 13 16,-2-1-8-16,0 1-16 0,1 0 8 0,-1 2 18 0,-1 0-7 0,1 0-17 15,1-1 10-15,-1 2 14 0,2 2-6 0,-1-1-15 16,2 0 8-16,0 0 14 0,2 2-4 0,-1-1-10 0,2 2 7 0,-1-1 13 15,2 1-7-15,0 1-13 0,2-1 5 0,0 1 14 0,1 0-9 16,1 0-16-16,1 1 8 0,1 0 13 0,-1-1-8 0,2 1-15 16,-1 0 6-16,2-2 9 0,0 2-6 0,2 0-12 0,-1-1 6 0,0 1 13 15,2-1-5-15,0 0-14 0,1 0 6 0,0-1 15 16,0 1-9-16,1 0-15 0,2 0 9 0,-1 0 12 0,1 1-5 0,1-2-13 16,0 2 9-16,0 0 12 0,1 0-7 0,1 0-14 15,-1 0 10-15,2 0 14 0,-1 2-9 0,1-2-13 0,1 1 7 0,1-1 13 16,1 1-5-16,0-1-14 0,1 1 7 0,1-1 13 0,1 1-8 15,3-1-12-15,0 0 6 0,0 0 12 0,0 0-8 0,0 0-16 16,0 0 9-16,0 0 14 0,0 0-7 0,0 0-13 0,0 0 5 0,0 0 13 16,0 0-8-16,3-1-11 0,0 1 7 0,-1 0 15 15,2 0-8-15,-1-1-14 0,1 1 7 0,0 0 15 0,0 0-6 0,-1 0-14 16,1-1 7-16,-2 1 13 0,1 0-8 0,-3 0-10 16,0 0 6-16,0 0 12 0,3 0-7 0,-3 0-14 0,0 0 6 0,0 0 18 15,0 0-9-15,0 0-14 0,0 0 7 0,0 0 13 0,0 0-6 16,0 0-12-16,0 0 6 0,0 0 12 0,0 0-6 0,0 0-14 15,0 0 10-15,0 0 13 0,0 0-8 0,0 0-13 0,0 0 8 16,0 0 13-16,0 0-8 0,0 0-13 0,0 0 6 0,0 0 15 16,0 0-9-16,0 0-13 0,0 0 1 0,0 0 6 0,0 0-20 0,0 0-28 15,0 0 0-15,0 0 8 0,0 0-19 0,2 1-25 16,1 0-7-16,0-1-1 0,-1 0-23 0,2 0-34 0,0 0-20 0,2 0-17 16,-2-1-21-16,1 0-23 0,0 0-23 0,-1-2-26 0,2 1-11 15,-2-1-4-15,0 0 12 0,-2-1 20 0,1 2 10 0,-3 2 7 16,3-4 23-16,-3 4 116 0</inkml:trace>
  <inkml:trace contextRef="#ctx0" brushRef="#br0" timeOffset="88274.6993">16485 10780 87 0,'-9'-8'168'15,"-2"-1"4"-15,2 0 7 0,0 0 2 0,1 0 5 0,-2 0 12 16,2 2 17-16,2 1-37 0,-2 0-52 0,1 0-18 0,2 0-6 16,1 0-10-16,0 0-8 0,0 0 3 0,2 0 7 0,1 0-5 0,1 0-13 15,1-2 2-15,2 1 6 0,2-1-18 0,2 1-25 16,1-2 1-16,4 0 9 0,1 0-14 0,5 0-17 0,0-3 2 0,4 3 13 16,0-2-16-16,2 1-25 0,3-2 5 0,-2 1 17 15,3 2-11-15,-1-1-19 0,0 1 13 0,-1 0 17 0,0 1-7 0,-4 1-18 16,1 1 11-16,-3 1 16 0,-3 1-12 0,-2 1-18 0,-2 0 6 15,-2 3 16-15,-3 1-10 0,-3 2-16 0,-2 2 7 0,-2 2 18 16,-1 1-9-16,-2 4-17 0,-4 0 7 0,0 4 13 0,-4 4-14 0,1 1-23 16,-3 3-7-16,-1 4-1 0,-1 4-37 0,1 1-46 15,0 3-50-15,-1 0-53 0,4 0-23 0,0 1-10 0,2 1 0 0,3-4 6 16,1 1-3-16,1-5-6 0,2 0 11 0,2-5 14 16</inkml:trace>
  <inkml:trace contextRef="#ctx0" brushRef="#br0" timeOffset="88459.5752">16664 11568 328 0,'-11'5'513'0,"2"-5"3"0,1-5-3 16,1-5-36-16,2-3-46 0,2-1-49 0,3 2-49 15,2 3-63-15,2 3-70 0,2 4-82 0,5 1-82 0,1 1-205 0,0 1-241 16,1 0-74-16,2 0-29 0,0-2-3 0,-1-2 3 0,1-2 36 15,-2-4 46-15,2-3 49 0,1-1 160 0</inkml:trace>
  <inkml:trace contextRef="#ctx0" brushRef="#br0" timeOffset="89002.5679">22851 10906 0 0,'9'-6'30'15,"0"-2"153"-15,2 1 1 0,1-1 7 0,0 2 5 0,0 0-13 16,3 0-16-16,-1 2-20 0,2 1-21 0,0-2-87 0,2 4-108 16,0-2-54-16,2 0-38 0,0 3-13 0,-1-2-6 0,0 2-3 0,-3 0 0 15,-2 2-7-15,-3-1 7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4T02:04:23.8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4732 1030 73 0,'1'-14'221'0,"-2"-1"2"0,0-1 7 16,-1-1-5-16,1 2-5 0,-2-1 2 0,2 4 8 0,-2 0-5 0,2 3-3 16,0 1-59-16,-1 1-73 0,1 1-46 0,-2 0-40 0,1 1-2 15,-1 2 8-15,-1-2-7 0,-1 1-12 0,-2 1 12 0,0 0 17 16,-2 1 1-16,-2 0-2 0,-1 2 14 0,-1 0 20 0,-2 0-4 0,-1 2-7 16,-1 2 14-16,-3 0 16 0,0 5-6 0,-3 0-15 0,-1 3 9 15,-2 3 16-15,-1 2-13 0,-2 3-18 0,-2 2 0 0,-2 4 9 16,-1 2-13-16,0 3-22 0,-1 2 14 0,-1 5 23 0,-1 1-4 0,1 3-5 15,0 3 16-15,1 1 25 0,3 2 2 0,0 2-7 0,4 0 11 0,1 2 19 16,6-2-1-16,2 0-7 0,6 1 6 0,4-3 12 16,5-1-10-16,5-2-16 0,7 0-7 0,5-3 0 0,6 0-12 0,5-3-16 15,7-2-7-15,5-2-2 0,4-4-8 0,5-2-12 0,4-2-5 0,3-6-1 16,4-2-7-16,2-4-5 0,2-3-5 0,0-4-2 16,1-5-2-16,2-3-2 0,-2-3 2 0,0-6 3 0,-1-5 0 0,0-5-1 15,-1-4 2-15,-2-5 4 0,-2-5-1 0,-2-2 1 0,-2-4-2 0,-4 0 0 16,-5-4-2-16,-3 1 1 0,-4-1-2 0,-7 0-2 15,-6 0-2-15,-6-1-4 0,-4 2-1 0,-6 0-1 0,-6 2-4 0,-4 1-1 16,-4 2 0-16,-6 3 0 0,-2 2-1 0,-2 3 1 0,-4 3-3 16,0 3 0-16,-1 3-14 0,-2 3-14 0,1 2-32 0,0 3-42 15,1 4-53-15,2 3-56 0,2 3-58 0,2 4-55 0,1 3-45 0,0 3-43 16,2 4-10-16,2 4-2 0,2 4-1 0,-1 2 2 0,2 3 11 16,-1 3 17-16,4 1 34 0,-1 1 38 0</inkml:trace>
  <inkml:trace contextRef="#ctx0" brushRef="#br0" timeOffset="517.1636">4949 2515 0 0,'3'-3'159'0,"0"1"192"0,-3 2 9 0,0-3 0 16,1 0-6-16,0 0 3 0,2 5 7 0,1 1-4 0,1 3-4 15,2 1 1-15,2 4 4 0,1 5-95 0,0 2-125 0,2 5-65 0,-1 4-47 16,1 3-26-16,-3 4-20 0,1 4 7 0,-2 4 8 0,-2 4-7 16,1 4-13-16,-3 1 5 0,-1 6 16 0,-1 0-8 0,-2 4-14 15,-1 1 11-15,0 2 14 0,-2 1-7 0,-1 1-11 0,-1 1 10 16,-1 1 15-16,1-1-6 0,-2 4-12 0,1-1 7 0,-1-1 16 15,-1 3-7-15,-1-4-14 0,-1-1 10 0,0-2 16 0,-1-2-7 16,2-5-15-16,-2-4 6 0,2-2 11 0,-1-5-8 0,1-4-12 16,1-3 6-16,0-4 12 0,1-5-6 0,1-5-15 0,0-2 9 0,2-5 12 15,2-2-17-15,-1-2-23 0,0-6-29 0,2-2-30 16,0-2-50-16,1-5-56 0,0 0-43 0,1-6-35 0,0-3-38 0,1-5-35 16,0-5-5-16,1-4 2 0,0-5-2 0,1-5-8 15,0-3 10-15,0-3 16 0,0-3 32 0,-2-3 154 0</inkml:trace>
  <inkml:trace contextRef="#ctx0" brushRef="#br0" timeOffset="784.2159">4981 3340 307 0,'0'-17'393'0,"-1"4"6"0,-2 1 5 0,1 0-4 0,-1 4-7 16,0 2-3-16,1 2-1 0,2 1-7 0,0 3-5 0,1 1-46 16,3 2-52-16,-1 3-112 0,1 5-128 0,0 1-42 0,-2 4-17 15,-2 4-13-15,-1 4-12 0,-2 4 9 0,-3 5 15 0,-4 3 2 16,-3 5-4-16,-2 4 10 0,-3 1 11 0,-5 4-5 0,-1 2-10 15,-4 1 7-15,-1 2 10 0,-5 0-3 0,0 0-8 0,-4-2 8 16,0 1 14-16,-5-2-5 0,-1-1-12 0,-3-2 4 0,-1 1 11 16,-2-2-7-16,-2-2-13 0,-2 0 11 0,1-3 17 0,0-1-5 0,-1-3-6 15,4-5 7-15,2-2 16 0,4-5-2 0,2-3-8 0,5-3 4 16,4-6 4-16,5-4-6 0,4-3-9 0,4-3-5 0,5-2-4 16,2-5-54-16,5 0-69 0,2-3-49 0,5-2-43 0,4-3-70 0,3-2-75 15,4-2-24-15,3-4-6 0,4-1-3 0,3-3-4 16,3-2 2-16,2-1 7 0,2-3 7 0,0 1 10 0,2-1 50 0,0 1 293 15</inkml:trace>
  <inkml:trace contextRef="#ctx0" brushRef="#br0" timeOffset="1085.0477">5216 3632 0 0,'0'0'235'0,"0"0"127"0,-3-1-5 15,1 1 6-15,2 0 4 0,-3 1-2 0,3-1-7 0,3 5 2 0,1 4 8 16,4 3-5-16,2 1-6 0,5 4-98 0,1 5-125 16,3 1-73-16,1 4-58 0,2 0-4 0,1 2 8 0,2 0-7 0,1 1-12 15,-1 0 8-15,0-1 11 0,2-2-5 0,0 1-11 0,-2-3 6 16,2-2 12-16,-1 0-6 0,0-3-11 0,0-1 7 0,1-2 13 16,0 0-8-16,-2-3-10 0,2-1 6 0,-2-1 11 0,2-1-7 15,-2-1-11-15,0-1 5 0,1 0 13 0,-2-1-8 0,1-1-14 16,-1 1 5-16,-1-1 8 0,1 0-22 0,-3 0-32 0,2-1-22 0,-3 1-19 15,0-1-39-15,-3 0-43 0,0 2-31 0,-2-2-22 16,-3 1-54-16,0-1-61 0,-3 1-14 0,-2 0 3 0,-3 0-3 0,-3 1-2 16,-3-1 19-16,-2 0 25 0,-4 0 24 0,-3-1 24 0</inkml:trace>
  <inkml:trace contextRef="#ctx0" brushRef="#br0" timeOffset="1468.6497">5087 4832 0 0,'-7'6'45'0,"0"-1"180"0,2-1-3 15,1-1 1-15,1 1 7 0,1-2-1 0,-1 2-2 16,0 1 2-16,2 1 4 0,-2 2-29 0,2 2-36 0,-2 1-53 0,2 2-56 16,-2 2-32-16,2 1-26 0,-2 2 5 0,1 0 12 0,-2 2-3 15,0 2-6-15,-2 1 6 0,0 2 11 0,-2 0-4 0,-2 3-7 16,-2 2 8-16,-1 2 14 0,-4 3-10 0,-2 1-18 0,-4 4 8 0,-1 0 13 16,-2 4-8-16,-4 1-16 0,-2 0 3 0,-1 0 8 15,-2 0-4-15,-1-2-8 0,-1-2 22 0,-2-3 28 0,1 0 5 0,-1-5-4 16,2 0 14-16,-1-4 20 0,4-2-7 0,2-3-19 0,4 0 7 15,2-6 16-15,5 0-17 0,4-6-22 0,2 0-24 0,4-3-22 16,3-3-52-16,4-3-58 0,3-2-40 0,1-1-38 0,5-3-45 16,3-1-47-16,3-5-20 0,4-3-13 0,2-3-10 0,3-2-9 15,3-2 11-15,2-5 14 0,3 0 23 0,1-6 24 0</inkml:trace>
  <inkml:trace contextRef="#ctx0" brushRef="#br0" timeOffset="1668.4032">5072 5201 0 0,'8'-3'202'0,"-1"2"178"0,-3 2 8 0,-2 1 2 16,-2-2-4-16,2 2 2 0,0 0 5 0,1 1-1 0,1 2-4 16,1 1 1-16,3 2 5 0,3 4-94 0,1 1-120 0,1 4-78 15,3 1-61-15,3 4-25 0,1 0-13 0,1 2 3 0,2 3 3 16,2-1-3-16,1 1-7 0,2 0 1 0,0 1 4 0,1 1-14 0,0-2-20 16,1 1-18-16,0 1-18 0,1-2-42 0,0 2-51 0,-1-1-45 15,4-1-42-15,-2 1-59 0,2-1-65 0,0-1-16 0,-1-2-2 16,0-2-2-16,-1-4-3 0,2-3 13 0,-4-3 16 15,1-4 17-15,0-5 22 0</inkml:trace>
  <inkml:trace contextRef="#ctx0" brushRef="#br0" timeOffset="6240.9668">11095 556 0 0,'2'-15'34'0,"1"1"224"0,-2-2 6 16,-1-1 12-16,0-1 14 0,0 0 4 0,-1-1-2 15,-2 0 7-15,1 1 5 0,-4 0-26 0,1 0-35 16,-3 0-44-16,-3 1-44 0,-3 2-43 16,-2-2-43-16,-6 1-18 0,-3 2-10 15,-7 1-11-15,-4 2-12 0,-7 4-3 0,-6 4-2 16,-7 6-4-16,-5 4-3 0,-7 7-7 0,-3 9-8 16,-4 5-9-16,2 5-12 0,0 4 3 0,3 4 4 0,4 2-2 0,6 2-8 15,4-1 6-15,6 1 7 0,6-1-4 0,3-1-7 0,5-1 4 16,3 0 7-16,5 0 1 0,1-1-1 0,4-3 14 0,5 0 18 15,2-2-10-15,4-3-14 0,4 0 9 0,2-3 19 0,4 0-8 0,2-2-19 16,4 0 10-16,2 1 17 0,2-2-8 0,3 1-17 0,4 1 7 16,-1-2 19-16,5 2-10 0,0-1-17 0,1 1 5 0,1-1 16 15,2 1-14-15,-1 1-23 0,1-1 10 0,-2 1 17 0,1 0-8 0,-2 0-16 16,-2 1 8-16,-2-1 17 0,-1 1-11 0,-4 2-18 0,-3 0 7 16,-6 2 19-16,-4 1-7 0,-5 4-14 0,-5 1 10 0,-7 4 18 15,-5 1-12-15,-4 4-24 0,-6 1 7 0,-5 3 14 0,-4 0-9 0,-2 1-16 16,-4 1 10-16,-2-4 18 0,-1 1-6 0,-1-4-15 0,1-2 13 0,1-4 23 15,3-2 0-15,3-4-7 0,3-2 17 0,5-2 23 16,5-5-7-16,3-1-19 0,5-3 11 0,5-1 21 0,3-2-9 16,4 0-21-16,5 0 9 0,5-2 18 0,3 2-13 0,4 2-22 15,5-1 4-15,4 4 8 0,5 1-13 0,5 1-21 0,3 2 9 0,5 2 20 16,4 2-11-16,2 2-21 0,5 2 9 0,2-1 18 16,3 4-9-16,0-2-20 0,3 1 11 0,1 2 18 0,0-1-7 0,0 1-17 15,0 0 9-15,1-2 21 0,1-1-9 0,-1 0-17 0,0-1 10 16,1-2 19-16,0 0-9 0,1 0-18 0,0-2 10 0,-1 1 19 15,1 0-13-15,0 0-19 0,-2 1 9 0,0 1 20 0,1-1-2 0,-1 1-6 16,0 0 18-16,1 2 28 0,-1-1 1 0,2 1-10 16,2-1 17-16,3-1 24 0,1 0-3 0,5-1-12 0,0-1 9 0,5-2 17 15,1-2-5-15,3-2-11 0,2-3-1 0,2-1 2 0,2-3-19 16,2-2-22-16,3-2-4 0,4-1 4 0,2-4-14 0,2-1-19 16,4-3 3-16,3-5 8 0,3-2-7 0,4-5-10 0,1-4 0 15,5-4 2-15,2-4-7 0,2-3-4 0,4-4 3 0,-1-2 6 16,2-2-3-16,1-2-6 0,-2 0 2 0,0 1 7 0,-4-1-5 0,0 1-7 15,-5 1 5-15,-4 2 7 0,-1 2-5 0,-5 0-1 16,-3 3 6-16,-3 0 11 0,-3 1 17 0,-2 1 22 0,-3 1 23 0,-1 1 23 16,-1-1 21-16,-2 0 20 0,-1 1 10 0,1-1 6 15,2 1 6-15,0-1 9 0,-1-1 1 0,4 0 5 0,-1-1-6 0,2-1-4 16,-1-1-23-16,2-2-27 0,2-2-21 0,-1-1-20 16,2-1-28-16,-1-4-34 0,1 0-22 0,1-3-14 0,0 0-25 0,-1-3-25 15,-2-2-18-15,0-1-10 0,-1-1-14 0,-1-2-11 0,-3-2-1 0,-3 1 5 16,-2-2-2-16,-4-2 0 0,-5 1 9 0,-3-2 13 15,-4 0 13-15,-7 0 11 0,-4 1 25 0,-4 1 29 0,-6 1 23 0,-4-2 18 16,-5 4 21-16,-4 1 24 0,-2 0 5 0,-4 1 2 0,-5 2 7 16,0 0 10-16,-5 2 0 0,-2-1-5 0,-3 1 1 0,-3-1 1 15,-2 2-11-15,-2-1-17 0,-2 1-7 0,-2-3-2 0,-1 0-16 0,-3-3-20 16,-2 0-2-16,-2-2 3 0,-2-1-9 0,-3 0-12 16,-4-1 0-16,-1-2 7 0,-5 0-7 0,-2 0-9 0,-4 0 3 0,-4-3 6 15,-4 0-6-15,-2-1-7 0,-6-1 2 0,-4 0 5 0,-4-1-10 0,-6-1-17 16,-3 0-3-16,-4 0 1 0,-6 1-7 0,-2 0-10 0,-6 0-4 15,-1 2-2-15,-1 3-7 0,-3 1-8 0,0 1-7 0,-2 3-4 16,1 2-6-16,-3 2-6 0,1 3-4 0,-1 2-7 0,-1 4-4 0,0 2-6 16,1 3-22-16,0 2-31 0,1 3-17 0,3 5-11 0,1 2-32 0,3 2-38 15,2 5-31-15,2 2-25 0,1 3-34 0,3 1-40 0,3 3 5 16,1 2 11-16,4 2 10 0,2 2 6 0,4 1 28 0,3-1 38 16,3 2 24-16,3-1 32 0</inkml:trace>
  <inkml:trace contextRef="#ctx0" brushRef="#br0" timeOffset="6793.2237">13120 2038 0 0,'-11'-8'129'0,"1"-2"49"0,-1-1 7 0,0 1 13 0,1-2 16 16,-1 1 19-16,2-1 14 0,-1 0-8 0,2 0-19 0,0 0-11 0,2 2-10 16,-1-2-4-16,2 0-3 0,1 2 3 0,0 0 6 0,0 2-7 15,1 1-13-15,2 1-11 0,-1 1-11 0,2 1-20 0,0 4-22 16,0 0-9-16,0 0-3 0,2 3-27 0,-1 2-30 0,2 2-10 0,-2 4-4 15,0 4-16-15,-1 3-21 0,-1 7 2 0,-2 5 10 0,-2 5-8 16,-3 4-10-16,-3 7 8 0,-3 5 10 0,-2 5-6 0,-3 4-9 16,-1 3 4-16,-1 3 11 0,-2 1-7 0,-1 1-8 0,1 1 3 0,1-3 7 15,-1 0-5-15,0-5-13 0,2 1 7 0,0-5 10 16,-1-3-6-16,2-2-14 0,0-5 8 0,0-5 11 0,2-3-5 0,-2-8-11 16,2-2 7-16,1-7 8 0,0-5-2 0,2-5-11 0,0-5 6 15,2-5 13-15,1-5-5 0,1-6-13 0,1-5 7 0,2-7 13 16,1-4-11-16,2-7-16 0,2-7 6 0,3-4 11 0,1-8-7 0,3-5-10 15,3-4 6-15,4-3 11 0,2-6-5 0,3-1-12 16,5-5 7-16,3 0 14 0,3 0-1 0,2-2-10 0,3 4 14 0,2 1 17 16,0 4-2-16,2 4-9 0,0 5 4 0,0 5 13 0,2 6-7 15,-2 6-10-15,-2 3 6 0,1 7 11 0,-2 4-8 0,-1 4-11 16,-1 5 2-16,-2 4 9 0,-1 4-9 0,-1 2-16 0,-2 5 2 0,-1 2 8 16,0 4-10-16,0 2-16 0,0 5-5 0,0 0-5 15,0 5-39-15,-1 0-47 0,1 4-46 0,-1 1-45 0,-1 2-69 0,1 1-72 0,-2 1-19 16,1 0-1-16,-4 0-4 0,0 0-3 0,-2-2 6 0,-3 0 9 15,0-5 11-15,-3-2 7 0,-1-2 36 0,-2-3 273 0</inkml:trace>
  <inkml:trace contextRef="#ctx0" brushRef="#br0" timeOffset="9011.3331">13885 2209 181 0,'-2'12'249'0,"-1"-2"8"0,0-1 8 16,-1-1-1-16,0 4-6 0,-1 3 6 0,0 3 8 0,-2 4-2 16,0 7-9-16,-2 1-62 0,0 6-80 0,-2 1-53 0,-1 4-50 15,-1 4 2-15,1 0 17 0,-2 3-13 0,1 3-20 0,1 0 10 16,0-2 15-16,1 4-12 0,2-4-20 0,0 2 11 0,1-3 17 15,1-3-10-15,2-3-17 0,-1-1 8 0,4-7 19 0,-1-2-14 0,2-7-23 16,1-2 13-16,0-5 17 0,0-5-5 0,0-2-17 16,1-4 12-16,-1-2 18 0,0-5-11 0,1-6-19 0,1-3 5 0,0-6 11 15,0-5-16-15,0-5-22 0,0-5-1 0,0-6 8 0,-2-5-19 16,0-5-29-16,-1-2 1 0,-2-3 10 0,-2-3-8 0,-2 0-14 16,-2-3 10-16,0 3 13 0,-3-3-2 0,1 0-7 0,-1 3 21 15,0 0 29-15,0 1 14 0,1 4 10 0,2 2 37 0,0 4 45 16,1 4 25-16,1 3 20 0,2 4 23 0,1 5 23 0,1 5 5 0,2 2-3 15,1 4 3-15,1 4 8 0,3 1-10 0,1 4-14 0,5 2-5 0,3 1-3 16,4 1-20-16,5 1-23 0,4-1-22 0,6 2-20 16,6 1-19-16,4-2-20 0,5 1-7 0,4-1-1 0,2 1-7 0,3 1-10 15,1 0-22-15,1 1-30 0,-2 2-73 0,0-1-85 0,-3 2-95 16,-4 1-97-16,-2-1-29 0,-3 4-11 0,-5 1-3 0,-5-2-3 16,-4 2 1-16,-6 0 1 0,-3 0 4 0,-6-1 4 0,-5 1 25 0,-4-2 70 15</inkml:trace>
  <inkml:trace contextRef="#ctx0" brushRef="#br0" timeOffset="10047.67">14111 2818 0 0,'0'-5'204'0,"-2"-1"160"0,0-1 22 15,0-1 11-15,0-2 13 0,0-1 1 0,1 2-3 0,0 0 1 0,1 3 2 16,0 2-3-16,0 1-1 0,0 0-100 0,0 3-124 0,0 0-67 16,0 0-47-16,0 0-26 0,1 1-19 0,2 2-13 0,-2 2-11 15,2 2-2-15,-2 2 5 0,2 3-1 0,-1 2-5 0,1 1 3 16,1 3 6-16,0 1-3 0,0 2-2 0,1 3 1 0,2 0 2 15,1 2-2-15,1-1-4 0,2 1 1 0,1-2 1 0,1 1-2 0,2-2-1 16,1 1 2-16,1-5 4 0,2-1-3 0,0-1-6 16,-1-4 3-16,2-2 4 0,0-2-2 0,2-5-5 0,-2-1 1 0,1-3 5 15,-1-4-1-15,1-2-4 0,-1-3 2 0,2-3 5 0,-2-3-5 16,-2-3-3-16,1-2 1 0,0-2 7 0,-3-1-4 0,0 1-1 16,0-4 5-16,-3 2 4 0,0 0 4 0,-1 2 2 0,0-1 11 0,-1 2 11 15,-2 2 2-15,1 2 2 0,-2 2-1 0,-2 3 2 16,1 2 0-16,-2 4-1 0,2 0-1 0,-2 4 1 0,2 1-4 0,0 2-2 15,-1 1-5-15,2 4-8 0,0 0-7 0,0 3-9 16,-1 1-3-16,1 2-4 0,-1 3 1 0,-2 2 1 0,2 1-1 0,-2 1-3 16,0 1 3-16,-1 2 0 0,2-1 0 0,-1 2-3 0,2-2-1 15,-2 0-2-15,2-3-3 0,1 1-2 0,0-2-2 0,1-2 1 16,2-2-2-16,-1-2 1 0,2-2-2 0,2-3-2 0,0-3-2 0,2-2-1 16,2-4-1-16,2-1-3 0,0-5 3 0,2-3 5 15,2-2-1-15,2-2-1 0,-2-4 3 0,1-2 3 0,-1 1 0 0,-1-3-1 16,-1 1 2-16,-2-1 8 0,0 2 0 0,-2-2 0 0,-1 4 5 15,-2 1 7-15,-3 1 0 0,0 3 0 0,-3 1 3 0,-1 4 3 16,-1-1 1-16,-3 5-2 0,0 2 5 0,0 1 7 0,-2 3-1 16,2 1-2-16,-1 4 2 0,1-1 4 0,0 4-1 0,0-1-2 15,0 4-1-15,-1 2 1 0,1 4-4 0,-2-1-1 0,1 2-1 16,0 2-1-16,-1 1-4 0,1 0-6 0,0 1-12 0,-1-1-10 16,2 2-26-16,0-5-32 0,0 1-31 0,2-2-33 0,-2-2-48 0,1-2-54 15,-1-2-42-15,0-2-43 0,0-3-46 0,-1-3-46 16,-3-3-15-16,0 0-3 0,0 0 8 0,-3-6 11 0,-2-3 23 0,-3 0 29 15,-3-2 31-15,-4-2 31 0</inkml:trace>
  <inkml:trace contextRef="#ctx0" brushRef="#br0" timeOffset="10214.1926">14357 2518 0 0,'-5'-20'294'0,"2"-1"48"0,3 2-6 16,3-4 3-16,5 2 7 0,4-1-4 0,4 4-10 15,5 0 4-15,5 6 7 0,4 0-13 0,5 0-19 0,4 4-140 0,3 1-179 16,2 1-89-16,3 1-68 0,0 2-45 0,-1 2-41 0,1 1-41 16,-2 1-40-16,1 2-5 0,-4 3 5 0,0 2-4 0,-1 2-7 15,-2 1 13-15,-2 2 19 0,-1 2 25 0,0 2 94 0</inkml:trace>
  <inkml:trace contextRef="#ctx0" brushRef="#br0" timeOffset="10933.2811">16299 2612 0 0,'-16'2'342'0,"1"-1"94"0,2-1 29 0,2-1 17 0,2-5 11 16,1 1 2-16,2 1-1 0,4-1 1 0,2 1 1 0,1 2-1 16,4-1-1-16,3 2-109 0,3 1-137 0,5-3-85 0,4 1-68 15,5 1-38-15,5-2-27 0,4 0-33 0,5 1-33 0,2-2-44 0,3 2-47 16,2-1-82-16,0 2-91 0,2-1-82 0,0 2-79 15,-2 2-23-15,-2-2-11 0,-3 3 0 0,-1 0 3 0,-3 1-2 0,-2-1-1 16,-3 2 15-16,-4-1 23 0,0-1 41 0,0 0 157 0</inkml:trace>
  <inkml:trace contextRef="#ctx0" brushRef="#br0" timeOffset="11415.5136">18312 2224 0 0,'-5'-12'268'16,"1"0"101"-16,0-3 14 0,1 0-1 0,0 1-4 0,2-1 5 0,0 3 5 15,2 3-2-15,0 2-5 0,2 1 1 0,0 3 7 16,2 0-113-16,0 1-146 0,1 2-56 0,0 3-37 0,2-1-19 0,-1 4-16 15,1 0 8-15,0 1 16 0,0 4 2 0,0 1 2 0,-1 3 18 0,-2 3 21 16,0 3 15-16,-1 4 12 0,-2 4 8 0,-1 4 5 16,-2 3 2-16,-2 3-3 0,-1 3 2 0,-1 1-1 0,-2 2-4 0,-1-1-7 15,1 2-11-15,2-2-8 0,0-1-13 0,1-1-10 16,2-1-22-16,4-5-17 0,0-2-4 0,4-2 4 0,2-4-8 0,1-2-6 16,2-4 3-16,1-2 6 0,2-4-5 0,1-2-7 0,2-4 5 0,1-2 5 15,2-5-2-15,1-3-8 0,3-3 3 0,0-5 6 16,4-4 0-16,0-4-5 0,3-7 11 0,1-1 15 0,1-6-3 0,2-3-4 15,1-3 5-15,-2-4 11 0,2-2-3 0,-1-5-10 16,-2-1 4-16,-1-1 6 0,0-5-3 0,-1 0-8 0,-2 0 4 0,-1 0 4 16,0-2-5-16,-2 4-8 0,-1-1 7 0,0 4 10 0,-2 4-2 0,0 3-11 15,-3 4 4-15,-2 5 7 0,-2 5-8 0,-2 4-12 16,-4 6-14-16,0 3-10 0,-4 4-18 0,0 4-18 0,-2 5-24 0,-2 2-21 16,0 5-36-16,-4 5-39 0,1 4-64 0,-2 2-71 0,-2 7-75 0,-3 4-78 15,-3 3-47-15,-1 3-37 0,-1 4 2 0,-3 2 11 0,0 3 13 16,1 2 13-16,1-2 19 0,0-2 19 0,5-1 29 0,2-3 31 15</inkml:trace>
  <inkml:trace contextRef="#ctx0" brushRef="#br0" timeOffset="11947.8815">19967 2299 120 0,'8'-14'411'0,"-3"1"3"0,-2 1 0 0,-2-2-3 0,-1 2-3 16,0 0-20-16,-1 3-26 0,-2 3-7 0,-2 3-1 0,-2 3-7 0,-1 2-11 15,-4 4-143-15,-4 3-178 0,-4 3-63 0,-4 3-28 16,-3 4 1-16,-2 4 9 0,-2-1 0 0,-1 4-6 0,0 1 27 0,0 0 33 16,3 0 3-16,1 0-8 0,1 0 13 0,2 0 16 0,0 0-6 15,2 0-14-15,0 0 10 0,3 0 14 0,0-2-7 0,2 1-15 16,0-2 8-16,4-2 16 0,0 1-8 0,2-5-14 0,3-2 16 0,2-2 27 16,2-5 16-16,2-2 16 0,1-1 23 0,2-4 25 15,0-2 4-15,0 0 3 0,2 0 3 0,4-5 7 0,0-1-5 0,2-1-7 16,4-5 2-16,3-6 3 0,4 0-13 0,3-6-16 0,4-5-22 15,3-2-24-15,2-2-19 0,1-5-16 0,2 1-11 0,0-5-11 16,-1 1 0-16,0-1 3 0,-1 2-2 0,-1 1 1 0,-2 0 4 0,-2 3 12 16,-3 3-2-16,-1 4-4 0,-5 4 5 0,0 4 4 15,-5 4-3-15,-1 2-6 0,-3 5 1 0,-1 2 4 0,-1 4-2 0,-2 1-6 16,1 3 1-16,-2 3 7 0,-2 3-8 0,0 3-9 0,-2 3 3 0,-3 6 9 16,-1 1-3-16,-1 5-8 0,-5 6 7 0,0 5 4 15,-2 1 0-15,-3 4-6 0,0 4 4 0,1-2 5 0,-2 1-1 0,2 1-7 16,2-4 2-16,3-1 6 0,2-4-4 0,3-2-10 0,3-5 7 15,2-2 5-15,3-5-1 0,3-3-1 0,2-3 19 0,2-3 24 16,4-6 4-16,1-2 1 0,4-5 7 0,2-4 13 0,5-4-1 0,2-4-6 16,5-7 8-16,3-2 7 0,2-5-6 0,-1-5-6 0,2-2-2 15,0-4 5-15,-1 1-21 0,-2-5-27 0,-1-2-6 0,-1-1 0 16,-3 0-12-16,-1-1-15 0,-3-1 0 0,0 4 8 0,-4-1-11 16,-2 4-15-16,-2 2-9 0,-2 4-8 0,-4 5-34 0,-4 5-42 15,-4 6-18-15,-2 5-12 0,-4 5-18 0,-4 7-19 0,-2 5-37 0,-5 7-41 16,-4 4-56-16,-1 6-60 0,-4 7-72 0,-1 4-71 0,-2 5-10 15,-1 4 2-15,0 2 31 0,0 4 37 0,0-1 22 0,4 1 16 16,0-2 18-16,4-3 16 0,3 0 40 0,5-5 202 0</inkml:trace>
  <inkml:trace contextRef="#ctx0" brushRef="#br0" timeOffset="12167.5222">20928 2470 0 0,'-9'6'262'15,"2"-3"164"-15,3-2 21 0,4-1 5 0,0 0 1 0,3-4 6 0,2-1 9 16,4 1-2-16,6-1-2 0,2-1 2 0,6 0 8 0,2 0-97 0,5 0-130 16,2 0-89-16,2 0-79 0,1 2-58 0,0-2-55 0,-1 1-44 0,1 2-41 15,-3 0-77-15,0 3-89 0,-1 0-74 0,1 2-71 0,-2-1-26 16,2 1-17-16,-1 1 2 0,1-2 5 0,0 1-1 0,-1-2-4 15,-1 0 26-15,-2 0 32 0,-1-3 40 0,-2 0 190 0</inkml:trace>
  <inkml:trace contextRef="#ctx0" brushRef="#br0" timeOffset="12599.2142">23089 2176 0 0,'11'-18'303'16,"0"-2"75"-16,-2-2 27 0,0-1 12 0,-1-1 7 0,0 0 10 0,-1 2 8 16,-2 1-2-16,-1 4-7 0,0 4 2 0,-1 1 8 0,0 4-122 0,-2 2-159 15,-1 2-56-15,0-1-25 0,0 5-31 0,0 0-34 0,-1 2-10 16,-2 1 2-16,-1 1-14 0,-1 4-14 0,-3 1 8 0,-2 4 17 0,0 4-7 16,-5 4-16-16,-1 3 11 0,-1 6 17 0,-3 1-7 0,-3 5-12 15,-1 5 8-15,-1 1 14 0,-2 3-7 0,0 3-15 0,1 0 8 0,-1 0 13 16,2-2-12-16,2 1-18 0,2-5 9 0,3 0 16 0,2-6-8 0,4 0-16 15,3-5 5-15,4-2 11 0,1-1-20 0,1-4-27 0,3-3-11 16,3 0-10-16,1-4-34 0,1-2-46 0,3-5-59 0,3-2-62 0,3-2-68 16,4-5-68-16,3-2-14 0,6-5 3 0,3-6-2 0,6-3-2 15,4-3 14-15,6-5 19 0,2-2 17 0,2-4 17 0,2-2 33 0,2-2 293 16</inkml:trace>
  <inkml:trace contextRef="#ctx0" brushRef="#br0" timeOffset="12742.7513">23857 2152 295 0,'42'-33'357'0,"-5"1"38"0,-4 4 37 0,-3 2 12 16,-6 4 1-16,-3 2 10 0,-5 7 7 0,-4 1-5 0,-3 3-7 0,-2 3-57 15,-3 3-75-15,-1 3-78 0,-2 4-78 0,-2 1-33 0,-2 2-21 0,-1 4-39 16,-4 4-46-16,-3 3-7 0,-3 1 2 0,-2 7-16 0,-6 1-19 16,0 6-10-16,-5 1-6 0,0 4-30 0,-1 2-39 0,0 2-37 0,0 2-35 15,0-1-39-15,3 1-39 0,0-2-54 0,3-2-59 0,2-2-43 0,3-2-42 16,1-2-1-16,1-4 8 0,3-1 11 0,2-2 15 0,0-3 26 0,1-3 31 16,0 0 39-16,-1-5 42 0</inkml:trace>
  <inkml:trace contextRef="#ctx0" brushRef="#br0" timeOffset="12916.1698">23357 2569 0 0,'-14'-27'52'0,"0"-2"304"0,4-1 17 0,-1-1 40 0,4 1 43 16,1 0 21-16,0 0 13 0,2 1 14 0,2 4 14 0,0 4 5 0,1 1 4 15,1 5-73-15,1 3-92 0,3 2-83 0,0 4-77 0,3 1-32 16,2 4-20-16,3-1-38 0,3 4-44 0,2 1-23 0,3 1-17 16,3 2-23-16,1 5-29 0,4-1-21 0,0 4-20 0,3-1-32 0,1 4-35 15,1 1-57-15,2 1-62 0,-1 2-80 0,2 0-83 0,0 0-51 0,3-1-42 16,0-1-11-16,-1-2 1 0,1-1 8 0,1-2 16 0,1-2 14 0,1-3 19 15,-1-2 32-15,0-2 37 0</inkml:trace>
  <inkml:trace contextRef="#ctx0" brushRef="#br0" timeOffset="13400.5888">24761 2129 0 0,'4'-15'346'16,"-2"-1"41"-16,-1 4 17 0,-1-2-2 0,0 2-8 0,0 2 5 0,-1 2 8 15,-1 2-4-15,0 2-7 0,2 4 3 0,-4 4 8 0,-3 2-125 0,-1 3-161 16,-1 5-58-16,-3 1-25 0,-3 6-25 0,-2 0-22 0,-2 4 5 0,-1 4 14 15,-1 1-11-15,-1 0-19 0,0 4 7 0,-2 1 11 16,0-1-13-16,0 1-19 0,1 1-2 0,0-3 6 0,1 0-15 0,2-2-17 16,0-2-5-16,2-1-2 0,1-2-11 0,2-2-13 0,1 0 3 0,-1-5 9 15,3 1-1-15,0-4-4 0,1-1 11 0,2-3 14 0,1-3 4 0,1-1 4 16,2-5 8-16,0-2 14 0,2-2 10 0,0-2 9 0,2-3 7 0,2-3 7 16,1-2 5-16,2-2 5 0,2-2 0 0,2 0 0 0,2-5 0 15,3-1-1-15,0 0-2 0,3-4 0 0,2-1 1 0,2-2 2 0,1-2-3 16,2-3-3-16,1-2 0 0,1-1 3 0,2-1 11 0,1 1 13 15,0-3 7-15,1 0 5 0,2 3 17 0,-2 0 19 0,2 0 7 0,-2 4 2 16,0 2 15-16,-1 3 18 0,-1 2 6 0,-2 5 2 0,-1 2 5 0,-1 2 8 16,-2 5-13-16,-3 4-22 0,-2 2-1 0,-2 4 3 0,-2 5-15 0,-1 2-18 15,-3 3-1-15,-1 5 1 0,-3 2-17 0,-3 5-22 0,-1 3-1 16,-3 2 4-16,-2 4-9 0,-2 1-14 0,-2 4 4 0,-2-1 8 0,-1 2-8 0,0 0-13 16,2 0-1-16,-1 0 5 0,0-3-5 0,3 0-6 0,2-1 6 15,0-5 7-15,4-2 7 0,0-2 1 0,2-2 13 0,2-3 17 16,2-3 9-16,2-3 9 0,4-2 6 0,0-2 6 0,2-2 0 0,4-3 2 15,2-3-4-15,2-5-2 0,1-1-2 0,4-1-2 0,2-5-10 0,4-5-10 16,1-1-10-16,1-3-8 0,3-3-16 0,1-4-13 0,1-1-7 0,-1-2-2 16,0-5-18-16,-1 0-20 0,-1-2-14 0,-2-2-14 0,-1 1-12 15,-1 0-14-15,-2-2-16 0,-2 2-16 0,-2 2-5 0,-2 1-5 0,-3 1-7 16,-3 4-13-16,-2 4-13 0,-4 0-10 0,-3 7-16 0,-3 4-19 0,-2 5-38 16,-5 4-46-16,-3 5-53 0,-4 4-62 0,-5 5-17 0,-2 4-8 15,-2 4-5-15,-4 4-3 0,-3 4 12 0,0 1 13 0,-3 3 16 0,1 0 11 16,-1 1 31-16,0 1 32 0</inkml:trace>
  <inkml:trace contextRef="#ctx0" brushRef="#br0" timeOffset="13684.7827">25825 2345 60 0,'7'-1'445'0,"-2"-5"28"0,2 1 16 0,0-1 4 16,1-1 1-16,-2 1 1 0,2 0 3 0,2 1-2 0,-1 2-1 0,2 2-1 15,1 1 1-15,0 1-138 0,1 1-176 0,2 2-101 0,-2 1-80 16,2 1-60-16,-2 1-56 0,0 1-56 0,-1-1-58 0,2 2-80 0,-1 0-89 15,2 2-47-15,-1-2-32 0,1 0-11 0,1 0-5 0,1-2 7 0,1-1 8 16,-1 0 16-16,0-3 17 0,2 0 34 0,-3-1 37 0</inkml:trace>
  <inkml:trace contextRef="#ctx0" brushRef="#br0" timeOffset="13884.3085">26503 2119 147 0,'2'-6'496'0,"1"-2"35"0,0 1 20 0,1-4 5 0,1 1-1 15,2-1 3-15,1 1 5 0,1 2-4 0,2 4-2 0,2-1 1 0,3 4 4 16,1 1-146-16,3 3-190 0,0 1-97 0,0 4-70 16,-1 1-40-16,0 0-25 0,-3 4-6 0,-4 1 0 0,-2 4-7 0,-3 1-16 15,-2 4-7-15,-3 1-12 0,-5 0-16 0,-1 6-20 0,-4 0-33 0,-4 0-39 16,-4 3-54-16,-3 0-63 0,-5 0-66 0,-4 0-69 0,-4 0-54 0,-4 0-53 16,-1-3-10-16,-3 0 3 0,-1-5 12 0,-2 2 14 0,0-3 14 0,-1-1 17 15,0-2 36-15,2-3 39 0</inkml:trace>
  <inkml:trace contextRef="#ctx0" brushRef="#br0" timeOffset="15135.9823">28473 2083 235 0,'12'-14'252'0,"0"1"-4"0,-1-2-11 15,0 0 6-15,-2 3 10 0,2 0-5 0,-1 0-11 0,2 1 6 0,-1 2 10 16,1-1-85-16,0 1-118 0,0 0-11 0,-1-3 21 0,-1 1 1 0,0-1-2 16,-2 0 20-16,-2 0 28 0,-2 0 13 0,-1 0 9 0,-3 1 12 0,-1-1 12 15,-5 1-8-15,-2 2-11 0,-2-1 2 0,-4 3 8 16,-4 1-18-16,-4 1-24 0,-4 3-7 0,-5 3-7 0,-4 4-11 0,-5 3-13 16,-4 5-16-16,-2 4-15 0,-2 6-3 0,-2 2-1 0,1 7 2 0,1 3 5 15,3 4 0-15,2 3-1 0,4 3 1 0,6 3 4 16,4 1-2-16,5 2-5 0,5 2-6 0,6-2-5 0,6-2-4 0,4-1-6 15,6-3 2-15,5-3-2 0,5-3-3 0,3-4-3 0,4-4-5 16,4-5 1-16,3-2-4 0,2-6-4 0,5-3-3 0,2-6-3 16,4-3-10-16,2-5-8 0,4-2-5 0,2-7-2 0,1-2-7 0,2-7-11 15,-1-2-1-15,1-4 2 0,-2-2-4 0,-1-5-7 0,-1 0 5 16,-3-6 9-16,-3 0 3 0,-2 0 6 0,-3-2 21 0,-3-1 27 16,-2 3 24-16,-4 2 24 0,-3 1 23 0,-6 6 25 0,-2 4 6 0,-4 2 4 15,-2 6 4-15,-5 5 4 0,-2 2-2 0,-3 4-2 16,-4 5-2-16,-3 4-3 0,-2 7-12 0,-5 1-14 0,-4 8-19 0,-5 5-21 15,-4 7-16-15,-5 4-13 0,-5 5-7 0,-4 3-9 0,-3 6 6 16,-3 2 8-16,-2 4-5 0,-2 1-11 0,-1 2-7 0,0 2-3 16,1-2-13-16,3 0-14 0,2 0-11 0,2-2-8 0,2-4-8 0,5-4-8 15,4-2-4-15,2-6-3 0,4-3-6 0,2-6-4 0,4-5 1 16,1-4 4-16,2-4 10 0,2-4 8 0,4-4 10 0,2-4 7 16,0-4 12-16,5-4 15 0,1-3 3 0,3-3 1 0,2-1 10 15,2-7 10-15,3-2 0 0,4-2-5 0,3-3 5 0,3-3 6 16,3-3-4-16,3-2-4 0,4-1 2 0,3-1 5 0,3 1-4 0,4-3-2 15,3 0-1-15,2 3 8 0,2-2-4 0,2 1-10 16,2 1 7-16,2 1 5 0,0-1 2 0,1 2-3 0,0-2 5 0,1 1 5 16,0 2 4-16,1-1-1 0,-2-1 4 0,1 2 5 0,-2-1 2 15,2 1-3-15,-2 0 3 0,-1-3 6 0,-1 1-3 0,-2 1-3 16,-2-4-3-16,-2 2-1 0,-2-1-4 0,-3 1-2 0,-3-2-2 0,-2 1-3 16,-3 2-3-16,-3 1-2 0,-2-1-1 0,-4 4 0 0,-2 1 0 15,-2 3 3-15,-3 0 2 0,-3 4 2 0,-1 2 7 0,-3 3 4 16,-1 2 1-16,-1 1-2 0,-2 3-1 0,1 3 2 0,-4 0 0 0,0 4-1 15,-4 1-1-15,0 4 2 0,-4 1-1 0,-3 4-5 16,-2 4-2-16,-3 3 2 0,-4 3-7 0,0 4-8 0,-4 4 3 0,0 1 1 16,-2 4-1-16,1 1-4 0,0 1 2 0,2 1 4 0,2 1-7 15,5-4-8-15,2 1-14 0,4-2-17 0,2-3-31 0,6-3-31 16,3 0-58-16,4-3-67 0,2-3-64 0,4-2-65 0,3-2-48 0,3-2-41 16,2-3-13-16,3-5-7 0,3 1 2 0,2-5 7 0,3-2 14 15,3-2 19-15,1-5 26 0,3 0 31 0</inkml:trace>
  <inkml:trace contextRef="#ctx0" brushRef="#br0" timeOffset="15719.9327">29988 2408 10 0,'13'-16'411'16,"-3"-2"33"-16,-4 1 23 0,0 2 11 0,-4-1 2 0,0 2 5 15,-4 1 4-15,1 2-2 0,-2 2-4 0,-1 3 2 0,0 0 4 16,-2 3-126-16,-1-1-162 0,-2 4-74 0,-2-2-50 0,-1 4-32 0,-1-1-29 16,-2 4-8-16,-1 1-2 0,-1 4-6 0,1 2-8 0,-2 2-1 15,2 4 2-15,0 0-10 0,2 3-13 0,0 1-10 0,1 2-10 16,2 0-8-16,2 2-11 0,1-2-8 0,3-2-7 0,1 1 0 0,2-2 0 15,2 0 0-15,3-3 0 0,2-2 5 0,3-2 5 16,3-2 8-16,1-3 9 0,3-2 12 0,2-2 17 0,2-2 5 0,1-3 5 16,2 0 18-16,4-5 21 0,-1-1 14 0,3-1 13 0,-1-4 13 15,1 1 16-15,0-4 10 0,0-1 10 0,-3-1 16 0,-1-1 14 16,-1-1 14-16,-3 0 11 0,0 0 2 0,-3-1 4 0,-2 1-2 0,-1 1-3 16,-2 1-8-16,-1 1-8 0,-3 1-5 0,-1 1-6 0,-2 2-12 15,-1 2-17-15,-1 3-13 0,-2 2-13 0,0 1-17 0,-1 3-18 16,0 0-6-16,0 0 1 0,-1 0-8 0,0 4-13 0,-2 1-4 0,0 2-4 15,-1 1-8-15,0 4-11 0,-1 1 1 0,0 2 4 16,-1 2-11-16,1-1-8 0,0 2 1 0,1 0 3 0,1 0-5 0,2-1-7 16,1-1 2-16,1-1 5 0,3-1-4 0,1-2-7 0,1-2 2 15,2-1 8-15,0-1-1 0,1-2-4 0,2-2 8 0,-1-1 17 16,1-1-2-16,1-2-3 0,0-2 7 0,1 1 13 0,1-4-4 0,-1-1-4 16,0 0 0-16,1-1 6 0,-1-2-1 0,0 0-5 0,-1-3 3 15,0 1 3-15,0-1-2 0,-1 2-4 0,-2-2 8 0,-1 1 10 16,0 1 3-16,-2 2 1 0,-1-1 5 0,-1 3 5 0,-1 0 1 0,-2 3 3 15,0-1-2-15,-1 4-1 0,2 0-1 0,-2 0 1 0,0 0-3 16,0 0 0-16,1 0-5 0,2 3-4 0,-2 0-6 0,2 0-7 16,-1 1-1-16,1 1-1 0,1 1-1 0,1 0-2 0,1 0 1 0,0 0 1 15,2 0-5-15,2 0-3 0,0 0-3 0,2-2-5 0,3 1-7 16,1-2-10-16,1 1-11 0,3-2-12 0,2-1-9 0,0-1-11 0,2 2-7 16,-1-2-7-16,0 0-5 0,-2 0-2 0,-2 0-1 0,-2 0-3 15,-2 0 3-15,-3 1 5 0,-3 1 7 0,-2 1 9 0,-3 0 12 0,-3 0 12 16,-1 0 7-16,-1 3 10 0,-3 0 7 0,-2 1 10 0,-2 2 4 15,-1 0-4-15,-3 2-2 0,0 1-5 0,-3 0-18 0,2 0-24 16,-2 1-36-16,2-1-39 0,0 0-62 0,2-1-67 0,0-1-63 0,3-2-64 16,2-1-32-16,0-2-21 0,2-1-3 0,4-4 3 0,0 0 7 0,0 0 13 15,-1-6 19-15,2-3 19 0,2 0 40 0,0-1 130 16</inkml:trace>
  <inkml:trace contextRef="#ctx0" brushRef="#br0" timeOffset="15903.0508">30299 1616 183 0,'-8'5'507'0,"2"-4"-14"0,2-1-37 16,4 0-42-16,6-3-49 0,2-2-86 0,2 1-102 0,4 2-77 16,2 2-70-16,4 1-21 0,1 3-7 0,4-2-151 0,3 1-196 15,3-3-94-15,0-4-68 0,2-2 15 0,2-1 34 0,-1-3 46 16,1-2 199-16</inkml:trace>
  <inkml:trace contextRef="#ctx0" brushRef="#br0" timeOffset="16087.1752">31207 1332 181 0,'-6'10'473'0,"2"-2"11"0,2-2 1 0,0 0 4 0,4-1 0 15,2 0 0-15,0 1 0 0,1 2 0 0,2 2 3 0,2 0-2 16,0 5-1-16,2 0-154 0,0 2-202 0,1 2-101 0,1 1-71 0,0 1-54 15,1 1-50-15,0 1-94 0,1 1-108 0,1 0-66 0,0 0-54 0,0 0-16 16,0 1-8-16,0-1-3 0,0 1 3 0,1-2 3 0,1 0 1 16,-1-2 25-16,2 0 26 0,-1-1 43 0,2-1 292 0</inkml:trace>
  <inkml:trace contextRef="#ctx0" brushRef="#br0" timeOffset="18022.8089">29039 4105 0 0,'6'-7'193'0,"1"-3"115"16,0 0-11-16,-1-4-17 0,0 1-17 0,-2 1-32 0,0 0-36 15,-3 3-26-15,-1 1-20 0,-1 4-8 0,-2 0-5 0,-2 2-106 16,-2-1-135-16,-4 1-49 0,-2 1-22 0,-3-2 4 0,-5 2 10 16,-3 0 22-16,-4 1 25 0,-4-1 35 0,-3 1 46 0,-2-2 28 0,-2 2 24 15,-2 0 10-15,-1 0 7 0,-2 2-1 0,0-2 2 16,0 1 6-16,-1 1 6 0,0 1 11 0,-1 0 13 0,1 0 13 0,0 0 16 15,-1 0 4-15,2-1-2 0,3-1 10 0,1 0 10 0,1 1-5 16,5-1-7-16,0-1 5 0,5 0 10 0,1 0-11 0,3 1-14 16,2-1-8-16,3 1-6 0,3 2-24 0,1 0-29 0,2 2-7 15,4 1 3-15,2 1-15 0,1 2-21 0,2 3 5 0,1 1 16 16,1 2-12-16,0 3-18 0,2 3 12 0,1 2 19 0,0 3-8 0,0 2-17 16,0 3 10-16,0 2 17 0,0 3-9 0,-1 3-15 15,-2 0 9-15,-1 3 20 0,0 2-8 0,0 1-15 0,-3 2 12 0,1 0 21 16,-2 2-6-16,-2 0-12 0,0 2 15 0,-2 0 24 0,-3 2 0 15,-2 1-9-15,-2 2 13 0,-1 4 25 0,-4 3-4 0,-1 4-10 16,-2 3 11-16,-4 3 20 0,-1 4 1 0,-1 2-4 0,-3 4 5 0,0 3 11 16,-1 3-8-16,-2 3-14 0,2 1 4 0,-1 3 2 15,1 0 1-15,2 0-7 0,1 0-1 0,0-2 2 0,2-1-2 0,0 0-6 16,2-3-3-16,0-1-5 0,1-2 1 0,0-5 4 0,2-2 1 16,0-2 2-16,3-6 3 0,0-2 3 0,4-2-3 0,0-7-7 15,4-2 5-15,2-1 11 0,0-5-3 0,4-2-6 0,2-6 0 16,1-3 3-16,3-3-7 0,3-5-14 0,1-2 0 0,1-6 3 15,2-3-11-15,2-4-10 0,3-2-1 0,1-5 1 0,3-3-11 0,3-3-17 16,2-2-2-16,5-4 1 0,2-2-11 0,4-6-20 16,4-2-11-16,4-5-10 0,4-3-21 0,4-2-27 0,2-4-18 0,5-4-12 15,2 1-27-15,3-2-30 0,0 0-31 0,3 0-35 0,-2 2-33 16,1 3-32-16,-2 0-25 0,-3 4-25 0,0 2-22 0,-3 2-20 16,-1 4-11-16,-2 1-5 0,-2 4-23 0,-1-1-29 0,0 2 10 15,-1 2 20-15,-2 2 35 0,0 1 37 0,1 1 30 0,-2 0 31 16,-2 0 32-16,0 0 116 0</inkml:trace>
  <inkml:trace contextRef="#ctx0" brushRef="#br0" timeOffset="18890.996">27772 5580 0 0,'-9'0'96'0,"-1"-1"156"0,2 0 6 0,2-1 16 16,0 0 19-16,2 0 5 0,0-1 4 0,2 2 5 0,2 1 5 0,0 0-16 15,2-2-26-15,2 0-51 0,3 1-56 0,1 0-16 0,4 0-3 16,4 0 0-16,3-1 0 0,5 0 0 0,1 0-1 0,6-2-7 0,2 2-8 16,4-2 1-16,5 0 1 0,2 1-13 0,4-1-19 0,2 1-4 0,5-1 1 15,1 0-32-15,3 2-41 0,-1 0-44 0,4 0-52 0,-2 1-88 16,0 1-102-16,-2 1-72 0,2 1-64 0,0-1-26 0,-4-1-17 16,0 0 5-16,-2 0 9 0,-2-1-4 0,-3-2-7 0,-1 1 13 0,-4-2 19 15,-3-1 36-15,1 1 228 0</inkml:trace>
  <inkml:trace contextRef="#ctx0" brushRef="#br0" timeOffset="21376.8669">29776 3359 0 0,'-1'-3'141'0,"-1"-1"93"15,4-2 4-15,-2 1 10 0,1-1 11 0,-1 0-1 0,1 0-4 16,1 2 2-16,-2 1 7 0,1-2-49 0,0 4-61 0,1-1-37 0,-2 2-29 16,2-1-29-16,1-1-28 0,1 4 5 0,0-1 13 15,1 1-11-15,2 2-17 0,1 1 11 0,0 2 17 0,1 1-6 0,2 2-15 16,0 1 11-16,-1 2 13 0,2 1-6 0,0 1-15 15,0 3 9-15,0 0 12 0,-1 3-17 0,1-2-26 0,-1 4 4 0,-1 1 15 16,0 0-14-16,-1 0-22 0,0-2 8 0,-1 2 14 0,0-1-19 16,0-2-31-16,-1 0-22 0,1-2-14 0,-1-1-35 0,-1-1-41 15,1-2-40-15,0-3-40 0,1-2-35 0,0-2-33 0,0-5-3 0,1-2 7 16,0-4-2-16,2-3-10 0,1-3 16 0,0-4 20 16,1-4 26-16,1-2 200 0</inkml:trace>
  <inkml:trace contextRef="#ctx0" brushRef="#br0" timeOffset="21593.8441">30320 3292 135 0,'3'-12'285'0,"-1"0"-2"16,2 4-7-16,-1 1 3 0,-2 1 11 0,1 3-4 0,-2 3-8 16,-2 0 4-16,0 6 7 0,-2 0-61 0,-2 6-82 0,0 1-55 15,-4 4-44-15,0 2-31 0,-4 4-28 0,0 1 8 0,-4 4 20 16,1 2-10-16,-3 2-19 0,-1 4 10 0,-3 0 18 0,0 3-9 0,-3 0-18 16,0 3 10-16,-2 0 19 0,0 0-11 0,-2 3-18 15,-1 0 10-15,0-1 20 0,0-1-10 0,-1 0-19 0,-1-1 11 0,1-1 20 16,1-1-13-16,-1-3-19 0,2-1 11 0,0-1 22 0,3-3-12 15,3-3-20-15,1-1 8 0,4-4 15 0,3-2-34 0,2-2-46 16,4-5-29-16,5-2-22 0,3-3-50 0,4-3-58 16,3-2-25-16,3-3-18 0,4-3-13 0,3-2-14 0,4-3 4 0,2-4 11 15,2-2 0-15,2-2-7 0,4-4 28 0,2-2 198 0</inkml:trace>
  <inkml:trace contextRef="#ctx0" brushRef="#br0" timeOffset="22544.9598">30608 3415 163 0,'5'-11'278'0,"1"-2"8"0,-1-1 5 0,0 1 5 0,-1-1 4 16,0 1 0-16,0 4-2 0,-1 0 2 0,-2 1 0 0,1 4-67 0,-1 1-91 15,0 0-44-15,-1 3-31 0,0 0-23 0,2 3-23 16,-2 0-8-16,0 1-2 0,0 5-5 0,0 2-8 0,-2 4 1 0,0 0-1 16,-2 6 2-16,-2 1 0 0,-2 5 3 0,-1 5 5 0,-2 1-4 0,-2 6-2 15,-2 1-2-15,-2 4 3 0,-2 2-9 0,1 2-8 16,-4 2 5-16,1 1 12 0,0-2-4 0,1 0-11 0,0-1 3 0,0-1 10 16,2-3-7-16,0-2-12 0,2-2 6 0,0-3 14 15,2-2-7-15,0-3-10 0,2-2 12 0,0-2 20 0,1-3-11 0,2-3-18 16,1-4 10-16,1-4 20 0,2-2-10 0,-1-5-20 0,2-2 10 15,2-5 19-15,0-2-11 0,0-3-21 0,0-4 13 0,2-3 20 16,2-3-12-16,-1-3-19 0,0-3 11 0,3-1 22 0,0-4-1 0,3 0-4 16,0-3 23-16,1-1 28 0,1-1 9 0,2 0 1 15,1-2 19-15,0 1 19 0,1 1-6 0,0 1-11 0,2 0 8 0,0 3 14 16,-1 2-8-16,1 2-17 0,0 4-8 0,-2 4-7 0,2 1-31 16,-1 5-36-16,1 3-51 0,0 2-54 0,-2 3-67 0,2 3-73 15,-2 3-56-15,2 4-58 0,-2 0-28 0,-1 4-25 0,-1 2-4 0,-1 3 1 16,0 1 2-16,-1 1 5 0,-1 2 12 0,0 0 15 0,0-1 38 15,-1 1 184-15</inkml:trace>
  <inkml:trace contextRef="#ctx0" brushRef="#br0" timeOffset="22733.9198">30960 4226 46 0,'1'-4'452'0,"1"-4"19"0,-1-1 3 0,0-3 9 0,1 0 9 15,-1-1-2-15,0-1-2 0,1 2-2 0,-2 3 0 0,0 2-8 0,0 1-14 16,0 2-127-16,0 4-161 0,0 0-97 0,0 0-77 0,0 0-16 0,-2 2 2 15,0 3-10-15,-1 0-16 0,-1 2 4 0,0 2 10 0,-1 1-6 16,-2 4-9-16,0 0 4 0,-2 2 10 0,0 3-20 0,-2 1-29 0,-2 3-17 0,-2 1-17 16,-1 2-47-16,-1 3-58 0,-2-1-73 0,0 1-80 15,1-1-48-15,0 0-36 0,2-3-3 0,2 0 7 0,0-3 4 0,4-3 2 16,2-3 22-16,1-3 25 0,3-5 25 0,1-2 23 0</inkml:trace>
  <inkml:trace contextRef="#ctx0" brushRef="#br0" timeOffset="23612.8158">31781 3353 211 0,'-1'-4'312'15,"1"1"5"-15,1-2 1 0,-1 2-2 0,0-1 1 0,0 2-1 0,0 2 1 16,0 0-1-16,-1 3-1 0,0 2-57 0,-2 4-76 16,-1 0-67-16,0 3-62 0,-1 3-26 0,-1 1-18 0,-2 2 0 0,0 5 0 15,-2 1 0-15,-1 0 1 0,-1 4 2 0,-1 2 0 0,-1 2 0 0,0 1 2 16,-2 1-2-16,1 1 0 0,-1 2-3 0,0 1-3 0,0-1 0 15,1 1 0-15,-1-1-3 0,3-1-2 0,0-3 1 0,1 0-1 16,1-4 1-16,2-2-4 0,1-3 1 0,1-3-1 0,0-5-1 0,2 0-1 16,1-4 2-16,0-4 1 0,0-2-1 0,1-2-4 0,1-4-1 15,0-2-1-15,0-3-4 0,0-4-4 0,1-1 1 0,0-5 3 0,1-3-3 16,0-3-2-16,1-3 2 0,2-5 2 0,-1-2-4 0,4-4 1 16,-1-2 1-16,2-4 4 0,1-1 1 0,1-3-1 0,3 0 5 0,0 0 5 15,1-1-2-15,2 1-3 0,1 1 4 0,0 2 1 0,3 3 2 0,-2 2 2 16,2 2 5-16,1 4 5 0,1 2 7 0,0 4 5 15,1 2 1-15,0 2-2 0,1 5 3 0,1 1 0 0,-1 3 0 0,1 3 0 16,1 1-3-16,-1 4 1 0,1 1-5 0,1 3-10 0,-1 1-37 0,0 4-45 16,1 1-61-16,-1 0-65 0,-1 4-59 0,-1-1-53 0,-1 3-20 15,-2 3-6-15,-2-1-2 0,-2 4 4 0,-4-2-1 0,-2 1-1 16,-2 1 5-16,-2 1 5 0</inkml:trace>
  <inkml:trace contextRef="#ctx0" brushRef="#br0" timeOffset="23803.2965">32007 4007 0 0,'-6'6'394'15,"2"-3"127"-15,0-1 11 0,0-2-8 0,3-2-16 0,0 0-22 0,-1 0-22 16,1-1-16-16,1 3-13 0,0 0-1 0,0 0-1 0,0 0-100 16,0 0-129-16,-1 4-129 0,1-1-130 0,-2 2-46 0,1 0-19 15,-2 0-4-15,1 1-2 0,-1 1 0 0,-1 0-3 0,0 2-29 0,0 0-37 16,0 2-45-16,0 0-46 0,0 0-53 0,0-2-59 0,0 2-19 0,0-1-6 15,0-2 3-15,0 0 8 0,1-2 13 0,2-1 16 16,1-5 23-16,0 0 27 0</inkml:trace>
  <inkml:trace contextRef="#ctx0" brushRef="#br0" timeOffset="23930.5291">32112 3760 0 0,'7'-21'127'0,"-2"1"157"0,-2 2 5 15,-1 3-17-15,1 0-25 0,-2 3-31 0,1 3-33 0,-1 2-34 0,0 4-34 16,-1 3-34-16,0 0-36 0,3 3-117 0,-2 4-136 0,-1 1-50 15,0 4-18-15,0 0-8 0,-1 3-5 0,1 0 17 0,-1 3 25 0</inkml:trace>
  <inkml:trace contextRef="#ctx0" brushRef="#br0" timeOffset="24197.155">32595 4050 0 0,'8'-6'342'16,"-3"-2"129"-16,-1-2 9 0,-1-1 6 0,-1-1 6 0,1-1 0 0,-2 0 0 15,-2 1 3-15,0 1 0 0,-2 3 0 0,0 0 0 16,-1 2-99-16,0 2-122 0,-1 0-112 0,-2 2-109 0,1 0-31 0,-1 2-5 16,-1 2-8-16,0 0-6 0,0 2 0 0,0 2 3 0,0 2-2 0,1 3-2 15,1 2 4-15,2 1 3 0,1 3-3 0,2 1-2 0,2 3 1 16,3-1 1-16,4 0-6 0,1 2-6 0,5 0-3 0,0-1-5 0,4 1-16 16,2-2-19-16,1-1-20 0,2 1-18 0,-1-4-38 0,4 1-40 15,-1-1-57-15,0-1-60 0,2-1-82 0,-2-2-88 16,2-3-25-16,0 1-7 0,-1-3-1 0,1-1 4 15,1-2 14-15,0-3 19 0,0-2 19 0,-1-2 18 16,-2 0 34-16,-1-5 88 0</inkml:trace>
  <inkml:trace contextRef="#ctx0" brushRef="#br0" timeOffset="24697.8885">30496 3040 0 0,'-5'-12'93'0,"2"3"190"0,3 0 5 0,3 0 0 0,2 1-1 15,4 7-1-15,5 2 4 0,2 8-2 0,4 5-2 0,4 5 1 16,4 5 1-16,5 5-96 0,6 5-125 0,2 2-40 0,6 2-15 16,2 4-7-16,3 0-7 0,3 1 5 0,-1 2 9 0,2 0 0 0,2 2-3 15,-2-1 11-15,0 1 13 0,1-1 3 0,0 1-2 16,1 1 7-16,2-2 4 0,-2-1 0 0,4 0-5 0,-1-1 4 0,0-2 1 16,2-2 0-16,1-1-5 0,-1-2 2 0,1-2-1 0,-2-3-7 0,1-1-10 15,0-2-1-15,-1-1-4 0,1-2-2 0,-2-1-4 0,1 1-2 16,-2-4-4-16,-2 1-10 0,-2-2-13 0,-4-2-43 0,-2-1-46 0,-5-1-49 15,-4-2-49-15,-5-3-52 0,-5 0-54 0,-4-3-19 0,-6-2-11 16,-5-1-5-16,-4-3 2 0,-4 0 3 0,-8-3 2 0,0 0 8 0,0 0 14 16</inkml:trace>
  <inkml:trace contextRef="#ctx0" brushRef="#br0" timeOffset="24964.6189">33073 3326 0 0,'7'-15'367'0,"-2"3"16"0,-3 3 2 16,-2-1 1-16,-4 4-1 0,-4 1 4 0,-6 8 4 16,-6 5 4-16,-5 7 5 0,-8 4-1 0,-7 7-4 0,-7 4-119 15,-5 6-155-15,-7 3-62 0,-6 3-34 0,-4 3-7 0,-6 3-2 16,-5 1 0-16,-5 5 0 0,-7 3-11 0,-4 2-13 0,-6 0-27 0,-3 2-33 15,-6 2-36-15,-1-1-37 0,-2 2-44 0,-1-2-48 0,2-1-48 16,1 0-47-16,4-2-35 0,4-1-32 0,6-3-6 0,8-2-3 16,4-5 6-16,10-3 7 0,7-3 25 0,9-3 29 0,7-6 37 0,7-1 145 15</inkml:trace>
  <inkml:trace contextRef="#ctx0" brushRef="#br0" timeOffset="27033.9586">29849 5048 96 0,'0'-3'157'16,"0"-1"2"-16,0 1 2 0,-1-1-1 0,1 0 1 0,0 2 1 0,0 0 0 15,0 2-38-15,0 0-44 0,0 0-35 0,-1-3-30 0,1 3-9 16,-2-2-3-16,1 1 0 0,1 1 0 0,-1-2-2 0,1 2 1 0,-2-1-4 15,2 1 2-15,0 0-1 0,0 0-2 0,0 0 1 0,0 0 1 16,0 0-1-16,0 0 1 0,-1-1-4 0,1 1 1 0,0 0-1 0,-3 0 2 16,3 0 2-16,-2-1-1 0,2 1 1 0,0 0-1 0,0 0 4 0,0 0-1 15,0 0 1-15,-2-1-4 0,2 1 2 0,0 0 0 0,0 0 0 0,0 0-1 16,-1-3-4-16,1 3-1 0,0 0-4 0,0 0-7 0,0 0-5 16,0 0-8-16,1-2-11 0,-1 2-7 0,0 0-7 0,0 0-4 15,-1-1-10-15,0-1-7 0,1 2-2 0,-2-1-3 0,2 1-2 0,-2-1 2 16,2 1 3-16,0 0 5 0,-3 0 5 0,3 0 8 0,0 0 9 0,0 0 9 15,-3 0 14-15,3 0 14 0,0 0 19 0,0 0 19 16,0 0 16-16,0 0 19 0,0 0 11 0,0 0 16 0,0 0 13 0,0 0 15 16,0 0 1-16,0 0-2 0,0 0 13 0,0 0 19 0,0 0-10 0,0 0-19 15,0 0-1-15,0 0 5 0,0 0-18 0,0 2-28 0,0-2-5 0,0 3 6 16,-1-1-14-16,1 2-14 0,0-1 16 0,-1 2 28 0,-1 1-2 16,1 1-13-16,-2 4 20 0,-1 1 27 0,-1 4 0 0,-2 1-10 0,-1 2 11 15,-2 2 17-15,-1 5-6 0,-2 0-12 0,-1 4 0 0,0 2 0 16,-1 2-15-16,-1 3-21 0,-1 2-15 0,-1 0-13 0,1 3-14 0,-2 0-11 15,-1 1-11-15,2 2-13 0,-2-2 2 0,0 1 9 0,0 0-4 0,0-1-11 16,0 1 3-16,2-2 7 0,1-2-5 0,1-1-11 0,1-3 6 16,3-3 10-16,2-3-5 0,0-1-10 0,4-7 7 0,0-1 10 15,2-4-9-15,2-2-17 0,0-5 7 0,1-1 10 0,0-3-8 0,1-4-10 16,0-2 3-16,1 0 6 0,2-6-16 0,-1 0-25 0,4-6-23 0,-1 0-23 16,3-5-24-16,0-2-24 0,3-4-35 0,1-2-38 0,0-4-35 0,2-2-36 15,0-2-30-15,0-2-30 0,0-2-11 0,0-2-8 16,-2-3 13-16,2 0 19 0,-4-4 26 0,1 0 29 0,-2 0 19 0,-1-2 126 15</inkml:trace>
  <inkml:trace contextRef="#ctx0" brushRef="#br0" timeOffset="27184.1391">29597 5146 0 0,'2'-34'222'0,"-1"2"76"0,0 0 20 16,2 5 15-16,0 0 12 0,-1 5 20 0,2 0 22 0,0 4 1 15,0 4-2-15,2 0-34 0,-1 5-41 0,2 2-56 0,2 1-60 16,2 2-36-16,1 2-27 0,1 0-30 0,4 2-29 0,2 2-10 0,2 0-4 16,3 2-25-16,2 0-31 0,0 1 3 0,4 2 9 0,-1 1-12 0,2 1-18 15,-1 1-4-15,1 1-1 0,-2 1-23 0,-1 1-34 0,-1 1-25 16,0 1-21-16,-3 0-34 0,-2 2-35 0,0 0-56 0,-4 0-59 15,1-1-43-15,0 0-37 0,-3-2-3 0,0 1 8 0,-2-1 5 0,1-2 5 16,-3-1 21-16,0-1 23 0,-1-2 29 0,-3-2 34 0</inkml:trace>
  <inkml:trace contextRef="#ctx0" brushRef="#br0" timeOffset="27550.9944">30372 5102 0 0,'-4'-4'169'0,"1"-1"163"0,1-1 4 0,0 0 3 0,0 0 6 16,-1 1-3-16,2 1-5 0,-1 2 2 0,2 2 5 0,0 0-4 0,0 0-2 15,-1 2-97-15,0 2-121 0,-1 1-58 0,1 1-41 0,0 1-9 16,-1 1 0-16,0 3-6 0,-1 2-8 0,0 3 4 0,-1 1 10 16,-1 3-3-16,-2 3-6 0,-1 2 3 0,-1 4 7 0,-2 2-2 0,-1 3-5 15,-1 2 4-15,0 2 10 0,-1 2-4 0,0 2-7 0,-1-1 8 0,0 1 10 16,2-2-5-16,0 0-5 0,2 0 5 0,2-2 11 0,1-1-3 0,2-4-7 16,2-2 10-16,3-2 12 0,2-5-3 0,2-2-8 0,1-4 10 15,3-4 14-15,2-2-4 0,3-6-13 0,1 0 5 0,3-6 13 16,3-3-8-16,2-5-12 0,3-4 9 0,3-1 13 0,2-7-8 0,2-2-16 15,2-5 8-15,1-2 9 0,-1-2-12 0,2-2-18 0,-2-2 6 0,-1-1 12 16,0 0-4-16,0-3-11 0,-3-1 3 0,1-1 4 0,-2-2-7 16,0 1-13-16,-3-2-1 0,0 1 7 0,-1 2-7 0,-2 3-10 15,-2 3 3-15,-2 3 6 0,-3 3-4 0,-2 5-11 0,-2 2-5 0,-3 6-4 16,-1 1-9-16,-3 6-9 0,-2 3-13 0,-2 2-16 16,0 4-10-16,-2 2-15 0,-2 3-25 0,-2 4-31 0,0 3-35 0,-4 2-37 15,-2 4-43-15,-1 4-48 0,-2 0-54 0,-2 5-55 0,0 0-10 16,-2 3 2-16,0 2 14 0,2-1 13 0,0 1 13 0,2-1 13 15,3-2 25-15,3-1 31 0</inkml:trace>
  <inkml:trace contextRef="#ctx0" brushRef="#br0" timeOffset="28036.0927">31105 5666 0 0,'-6'-3'178'0,"0"-3"191"0,1-1 23 16,1-2 1-16,1 0-5 0,1 0 4 0,0 1 7 0,1 1-5 15,2 1-8-15,1 2 4 0,0 2 7 0,2 0-97 0,2 1-129 16,0 1-67-16,2 0-49 0,3 0-35 0,1 0-35 0,1 1-6 0,2 1 0 16,1 0-21-16,1 0-30 0,2 2-30 0,0 0-35 0,-1 0-46 0,0 1-49 15,0 1-59-15,0 0-63 0,-1 0-26 0,-1 0-11 0,0 0 4 0,-1 1 9 16,-2-1 6-16,0 0 6 0,-1 0 16 0,-1 0 22 0,0-1 38 0,-2-1 274 15</inkml:trace>
  <inkml:trace contextRef="#ctx0" brushRef="#br0" timeOffset="28252.9399">31624 5420 0 0,'3'-10'261'0,"-1"-2"99"0,1 1 3 0,0 0 1 0,-1 0 1 15,1 2-2-15,0 1 0 0,1 4 1 0,0 2 1 0,1 2-2 0,2 3 1 16,1 2-107-16,0 1-139 0,1 1-62 0,0 1-40 15,1 3-10-15,-1 1-4 0,0 1-1 0,-1 2-1 0,-1 1 2 0,-3 2-1 16,-1 2 1-16,-2 0-4 0,-4 3-2 0,-2 1 1 0,-4 1-9 0,-6 3-14 16,-4-1-19-16,-5 3-21 0,-4 1-31 0,-5 2-29 0,-4 0-26 15,-5-1-20-15,0-1-29 0,-2 1-32 0,0-2-25 0,1-3-25 16,3-3-32-16,1-2-32 0,6-2 1 0,2-5 5 0,7-2 20 0,4-4 24 16,7-1 29-16,5-4 29 0</inkml:trace>
  <inkml:trace contextRef="#ctx0" brushRef="#br0" timeOffset="28970.5775">32192 5340 0 0,'17'-16'19'0,"-2"1"299"16,-3 2 11-16,-1-2 2 0,-2 2 4 0,-1 0-1 0,0 2 2 16,-1 1 5-16,-2 3 4 0,0 0 4 0,-1 2 5 0,-1 0-75 0,0 2-93 15,-1 0-69-15,-2 3-58 0,0 0-25 0,0 0-11 0,0 0-4 0,0 0 1 16,-2 4-1-16,-1 1 1 0,-2 3-2 0,-1 2-2 0,-2 4-2 15,-2 3-5-15,-5 3 0 0,-1 4 1 0,-3 4 2 0,-2 2-3 0,-3 4 3 16,-3 2 2-16,1 1-2 0,-2 1-2 0,-2 3-1 0,2-1 0 16,0 0-1-16,2 0-5 0,2 0 3 0,1-1 0 0,2-3 0 0,3-2-6 15,4-2 1-15,0-4 1 0,4-2-1 0,2-4-2 0,1-2 1 16,2-5 1-16,1-2 1 0,1-2-5 0,0-4 1 0,2-1 1 16,0-3-10-16,1-3-13 0,-2-3-10 0,1-1-11 0,1-5-6 0,0-2-5 15,1-4 1-15,1-3-1 0,0-4 4 0,2-2 1 0,2-5-3 16,-1-2-2-16,2-1 1 0,-1-2 2 0,2-2 5 0,0-3 11 15,2 1 11-15,0-2 17 0,2 1 6 0,0-2 5 0,2 2 13 0,0 1 12 16,2 2 16-16,-1 2 13 0,1 3 11 0,0 2 11 0,0 5 8 0,0 3 5 16,0 2 2-16,-1 3 0 0,-1 3 0 0,0 2 2 0,0 3-5 15,0 0-3-15,0 2-11 0,2 3-10 0,-1 0-18 0,2 1-18 16,1 1-7-16,0 1-7 0,2 0-7 0,2 0-12 0,0 0 2 0,2 0 4 16,2 1-5-16,-1-1-5 0,2 1 1 0,-1-1 4 0,1 0-4 0,-2 0-6 15,-1-1-3-15,-1 0-1 0,-3 0-8 0,-1-2-14 0,-2 0-2 0,-2-1-5 16,-3 0-6-16,-2 0-6 0,-2-2 1 0,-1 0 5 15,-2-2 0-15,-1 1-4 0,-1-1 4 0,-2 1 4 0,1-2 7 0,-2 2 2 16,0 0 13-16,0 0 16 0,-2-1 10 0,1 2 11 0,0 2 11 0,-2 0 10 16,2 0 1-16,-1 1 1 0,1 0-1 0,1 3 2 0,0-1-1 15,0 1-4-15,0 0 1 0,0 0 1 0,-3 1-6 0,2 2-6 16,-2 0-3-16,-1 3-5 0,0 3-4 0,-1 0-9 0,-2 3 2 0,-1 4 1 16,0 1 0-16,-2 2-2 0,-1 3 4 0,-1 2 4 0,0 1-2 0,-1 2-2 15,-1 1 1-15,0 2 0 0,0 1 0 0,1 0-5 0,0 1 5 16,1 0 5-16,0-1-2 0,0 0-5 0,1 1 2 0,0-2 5 15,2-2-2-15,0 0-3 0,-1 0 1 0,2-2 4 0,0-1-2 0,2 0-3 16,0-2 3-16,1-2 3 0,1 0-3 0,0-2-5 0,1-2 2 0,2-2 2 16,1-3 1-16,0-2-3 0,1-2 7 0,1-2 11 0,0-2 6 15,1-1 5-15,2-1 7 0,1-2 9 0,2-2 1 0,1-1-4 16,3-1 8-16,4-2 4 0,1-3 1 0,5-2 5 0,0-1 5 0,4-3 8 16,-1 2 7-16,2-4 2 0,-1 2 5 0,-2 0 6 0,-2 2-3 0,-2 1-6 15,-4 0 0-15,-2 4 0 0,-3 2-3 0,-2 2-6 0,-2-1-3 16,-2 4-1-16,-1 1-11 0,0 2-12 0,-1 2-12 0,0 2-12 0,-1 0-11 15,0 3-13-15,-2 3-7 0,0 1-8 0,-3 4-29 0,-1 1-32 16,-1 3-34-16,-3 3-31 0,-3 0-73 0,0 3-85 0,-2 0-92 0,-2 1-98 16,1 1-32-16,-1-2-13 0,0 0-3 0,1 0-1 0,0-3 2 15,2-2 5-15,3-2 26 0,0-2 35 0,2-2 32 0,0-2 33 16</inkml:trace>
  <inkml:trace contextRef="#ctx0" brushRef="#br0" timeOffset="29487.015">29115 6097 46 0,'-10'-6'242'0,"2"-2"-4"0,2 1-5 15,0 1 5-15,4-2 11 0,-1 4-3 0,2-1-6 16,2 4 11-16,3-1 13 0,1 2-50 0,3 0-71 0,4 2-22 0,4 1-7 15,4 0-1-15,7 0-4 0,4 0 20 0,7 3 26 16,8-2 7-16,4 2 3 0,8-1 7 0,6 1 13 0,4 0-7 0,5 1-10 16,3 1-3-16,5 1 3 0,2 0-19 0,1 3-26 0,3 0-11 15,-1 3-10-15,2-2-12 0,2 1-10 0,0 1-10 0,1-2-8 16,2 1-2-16,2-1 0 0,2 1-2 0,3-1-2 0,2 1-4 0,3-2-1 16,2 0-6-16,2 1-7 0,3-1-4 0,3 0-2 0,-1 0-5 15,1-1-8-15,0-2-2 0,-1 0-5 0,0-2-6 0,-5 1-11 16,-4-4-1-16,-2 1 0 0,-6-4-6 0,-5 2-7 0,-4-3-4 15,-4 0-7-15,-5-1-18 0,-7-2-21 16,-5 1-33-16,-7-2-37 0,-8 1-79 0,-8 0-89 16,-10-2-73-16,-11 1-70 0,-11 1-21 0,-12 3-9 15,-12-5 3-15,-9 2 5 0,-11-1 8 16,-10 2 10-16,-6-1 17 0,-4 2 20 0,-1-2 33 0,-3 0 191 0</inkml:trace>
  <inkml:trace contextRef="#ctx0" brushRef="#br0" timeOffset="30321.4502">29368 6781 70 0,'-1'-3'237'0,"-1"-2"-4"0,2 2-13 0,0-1 10 16,0 2 11-16,0 2-5 0,0-3-13 0,0 2 8 0,2-1 14 16,-1 1-71-16,0-2-98 0,1 3-22 0,-1-3-1 0,0 1-25 0,1 1-32 15,-2 1 10-15,1-2 22 0,-1 2-11 0,0 0-26 0,0 0 12 0,0 0 24 16,0 0-15-16,0 0-26 0,0 0 8 0,0 0 15 0,3 2-46 0,-3-2-65 15,0 0-51-15,0 0-44 0,4 0-26 0,-4 0-25 16,0 0 5-16,6 0 11 0,-6 0-8 0,7 0-11 0,-2 0 8 0,1-3 14 16</inkml:trace>
  <inkml:trace contextRef="#ctx0" brushRef="#br0" timeOffset="31122.3773">29185 6787 0 0,'-5'-2'178'0,"1"1"115"0,1-4 4 16,-1 2 10-16,2-1 11 0,-1-1 8 0,-1 2 5 0,1 0 5 15,1 2 0-15,0-2-12 0,1 0-18 0,1 3-76 0,0 0-92 16,-1 0-38-16,1 0-23 0,0 0-11 0,0 0-8 0,0 0-7 0,0 0-7 16,2-2-10-16,2 1-11 0,2-1-2 0,2 1 3 0,2-1-8 15,4 1-11-15,0-2 1 0,5 1 3 0,1-2-8 0,1 2-11 0,5-2 2 0,0-1 7 16,2 1-5-16,3-2-6 0,0 0 6 0,1-2 7 15,1 1-1-15,0-4-9 0,1 2 5 0,-2-1 7 0,0-2-3 0,-2 0-8 16,-2 0 7-16,0 0 10 0,-2 0-3 0,-2 0-8 0,-3 0 5 0,-1 0 6 16,-1 0-3-16,-3 1-10 0,-2 1 5 0,-2 1 13 0,-1 0 4 0,-2 0 3 15,-2 3 15-15,-2 0 19 0,-2 0 1 0,0 1-5 0,-2 4 9 16,-1 1 16-16,-1-3-4 0,-1 1-6 0,2 2 8 0,-4 2 16 0,0 1-6 16,0 0-14-16,-2 3 10 0,-1 3 13 0,-1 0-8 0,-1 4-13 15,-2 2 5-15,-1 3 8 0,-1 3-7 0,-2 3-13 0,-1 2 2 0,0 2 7 16,-1 2-8-16,-2 2-15 0,0-1 1 0,1 4 10 0,-1-1-16 0,-1 2-25 15,1-1-3-15,1 1 2 0,0-2-11 0,0 1-15 0,0-4-3 16,2 1 0-16,0-4-20 0,3 1-25 0,1-5-6 0,1-2 2 16,2-1-26-16,1-3-30 0,3-1-27 0,1-2-27 0,1-3-42 0,2 0-47 15,2-3-76-15,2-2-87 0,1-1-34 0,1-3-20 0,3-1 10 0,1-5 19 16,3 0 7-16,0-3 4 0,3-3 22 0,0-2 26 0,1-2 32 0,0-1 30 16</inkml:trace>
  <inkml:trace contextRef="#ctx0" brushRef="#br0" timeOffset="32490.8018">30344 6583 93 0,'3'-6'172'0,"-2"0"11"0,0 0 17 15,2 1-4-15,-2-1-10 0,2 2 14 0,-2-2 16 0,1 1-15 0,-1 1-30 16,0-1-27-16,1 1-30 0,-2-2-17 0,-2 1-10 0,1 1 11 0,-2-1 19 15,-1 1-3-15,0-2-11 0,-2 3 13 0,-2 0 20 16,-2-2 1-16,0 4-5 0,-4-2-3 0,1 1 0 0,-3 2-3 0,0 2-5 16,-3 1-5-16,1 3-7 0,-1 0-4 0,-1 0-4 0,0 3-13 0,0 1-13 15,0 1-6-15,1 2-3 0,2 1-15 0,2 1-18 0,1 0-1 0,2 1 4 16,2 1-15-16,4-1-21 0,2-1 6 0,1 2 10 0,4-4-7 16,3 2-15-16,4-1 8 0,2-2 11 0,2 0-7 0,1-3-16 0,4 0 5 15,1-3 14-15,0 0-7 0,2 0-19 0,2-3 11 0,0 0 14 16,1-3-10-16,0-2-14 0,1-1 5 0,1-1 13 0,-1-2-8 0,1-2-11 15,1 1 8-15,-1-4 11 0,0 1-5 0,-1-2-14 0,0 0 10 0,-2-3 13 16,-1 3-3-16,-1-3-9 0,0 0 16 0,-3 0 25 0,1 0 4 16,-4 1-2-16,0 1 19 0,-1 1 23 0,-2 3-2 0,-2-2-10 15,-1 4 7-15,-1 1 13 0,-1 1-9 0,1 2-12 0,-2 0 3 0,1 2 9 16,-2 1-15-16,1 1-23 0,0 2-2 0,-1 2 2 0,2 2-14 0,-2 1-23 16,-2 4 4-16,0 3 11 0,-2 1-6 0,-2 5-13 0,-3 2 7 0,-2 2 13 15,-3 2-7-15,-4 5-13 0,-3 1 5 0,-2 3 10 0,-2 0-10 0,-2 3-16 16,-2 0 0-16,0 3 3 0,-2-3-13 0,2 0-22 0,-2-2 4 0,3-2 8 15,0-1-16-15,1-4-22 0,3-3-7 0,2-3 2 0,2-1-19 0,1-4-23 16,3-2-9-16,3-4-5 0,1-2-23 0,2-4-29 0,2-2-42 16,3-1-47-16,1-4-46 0,3-4-42 0,3-2-18 0,2-2-9 15,4-4 2-15,4-4 2 0,3-1 16 0,1-2 20 0,4-4 14 0,1 1 12 16,2-2 27-16,0 0 188 0</inkml:trace>
  <inkml:trace contextRef="#ctx0" brushRef="#br0" timeOffset="32661.8821">30928 6827 0 0,'0'3'138'0,"1"-1"88"0,-1 1 7 16,2 0 20-16,-1 0 29 0,0 0 15 0,1 0 11 0,-1 0 22 0,0 0 24 15,2 0-18-15,1 0-29 0,0 0-35 0,1-2-35 0,2 4-17 16,2-4-8-16,1 4-13 0,3-4-10 0,2 2-19 0,1-1-20 16,4 1-29-16,1 0-32 0,3-3-38 0,1 1-39 0,3 1-77 0,2-1-85 15,-1 1-103-15,2-2-112 0,-1 0-38 0,0-2-23 0,0 1 1 0,0 1 5 16,-2-2-4-16,1 2-8 0,-2-1 7 0,-1 1 14 0,-2 0 18 0,0 1 26 15</inkml:trace>
  <inkml:trace contextRef="#ctx0" brushRef="#br0" timeOffset="32991.4235">31859 6863 0 0,'0'-13'225'15,"0"1"15"-15,2 0 16 0,1 0 1 0,1 0-4 0,0-2 11 16,1 4 14-16,2-2 11 0,1 1 14 0,0 2-37 0,0 0-50 16,1 2-51-16,1-1-50 0,-1 2-10 0,0 2 2 0,-1-1-13 0,0 4-14 15,-1 1-1-15,0 1 5 0,-1 2-6 0,1 2-12 16,-2 1-9-16,-1 3-7 0,-1 0-8 0,-2 3-8 0,-1 0 4 0,-1 3 5 16,-3 1 5-16,-3 1 0 0,-2 1 2 0,-3 1 1 0,-3 1 0 0,-2 2-2 15,-3-1-2-15,-1 2-2 0,-3-1-5 0,-2 1-1 0,0-2-4 0,0 1-4 16,0-2-4-16,0-1-6 0,4 1-4 0,-1-2-8 0,4-2 0 15,2-1 0-15,4-1-3 0,2-1-5 0,3-1 1 0,3-1 2 16,3-1-4-16,4-1-3 0,3 0-10 0,2-1-13 0,3-1-35 0,5 1-46 16,2-1-58-16,3-1-60 0,3-3-58 0,5 0-61 0,1-1-25 15,5-4-13-15,0-1-7 0,2 2-2 0,2-5 2 0,0 0 2 16,0 0 11-16,0 0 11 0,0 0 37 0,-1 0 208 0</inkml:trace>
  <inkml:trace contextRef="#ctx0" brushRef="#br0" timeOffset="33325.1896">32655 7000 0 0,'0'-6'403'0,"-2"0"85"0,-2-2 19 16,0 1 7-16,0-1 4 0,0 1 1 0,0 1 3 0,-1 0 0 0,0 0 0 16,-2 1 3-16,2 2 4 0,-2-1-103 0,-1 4-133 0,0-2-107 0,0 1-96 15,-1 1-36-15,-1 1-20 0,1 1-5 0,-2 1-2 16,1 1-5-16,0 2 1 0,0 3-2 0,0-1 0 0,0 4-3 0,0 0-5 16,2 3-4-16,0 0-3 0,0 3-3 0,2-2-1 0,0 4-2 0,2-2-5 15,2 1-2-15,0 1-2 0,2-2-2 0,3 0-1 0,0-2 2 16,2 1-2-16,3-5 1 0,0 0 4 0,3 0-1 0,1-5-1 15,1-1 3-15,0-1 3 0,3-2 2 0,0-2 4 0,3-1 3 0,0-3 3 16,-1-1 1-16,4-2 2 0,-2-3 5 0,1 0 2 0,0-5 1 0,1 1-4 16,-1-5 4-16,-2 0-1 0,-1 0-1 0,0-6-1 0,-2 1-4 0,0-2-1 15,-3-1 0-15,0-2-3 0,-2 1-9 0,-2-2-15 16,-1 2 3-16,-1 2 5 0,-2-1-5 0,-1 4-8 0,-1 4-22 0,-3 0-28 16,0 4-20-16,-3 4-18 0,1 2-15 0,-2 4-14 0,-2 1-8 15,1 3-8-15,-2 3-9 0,-1 3-6 0,0 1-36 0,-1 4-47 16,0 2-49-16,-1 4-49 0,1-1-34 0,0 4-29 0,1-1-14 0,0 4-9 15,0-2 7-15,1 1 11 0,2 1 11 0,1-2 7 0,1 0 16 0,2-3 22 16,-1 0 31-16,4-2 111 0</inkml:trace>
  <inkml:trace contextRef="#ctx0" brushRef="#br0" timeOffset="33692.3109">33140 6976 0 0,'19'-24'253'0,"-5"0"148"16,0 0 26-16,-4 0 25 0,0 3 20 15,-4 1 16-15,0 4 11 0,-2 1 5 0,-2 4 2 16,0 4-4-16,-1 1 1 0,-2 1-101 0,1 5-129 16,-3 2-77-16,-2 4-59 0,-2 6-35 0,-2 3-27 15,-5 9-24-15,0 4-21 0,-5 5-15 0,-1 8-11 16,-1 1-4-16,-1 6-3 0,1-2 2 0,2 1 4 16,3-2-2-16,3-3-2 0,4-5 2 15,2-2 2-15,4-5 3 0,3-5-1 0,3-4 4 0,2-4 6 16,5-7 3-16,2-2 3 0,4-7 15 15,4-4 19-15,2-4 8 0,5-5 6 0,2-2 6 16,3-4 6-16,0-3 2 0,2-1 1 16,-2-1 0-16,-3-1 3 0,-1 2-8 0,-4 1-5 15,-3 3-5-15,-5 3-8 0,-2 1-17 0,-5 4-23 16,-2 5-12-16,-5 4-8 0,-3 2-17 0,-3 8-22 16,-4 3-35-16,-4 6-40 0,-4 6-59 0,-4 5-68 15,-4 5-65-15,-1 7-65 0,-3 1-85 0,-2 3-91 16,4 0-25-16,2 1-4 0,5-2 1 0,3-4-1 15,5-2 14-15,6-7 15 0,4-4 32 0,3-5 35 16,5-4 61-16,0-5 115 0</inkml:trace>
  <inkml:trace contextRef="#ctx0" brushRef="#br0" timeOffset="37764.0532">28745 7896 136 0,'0'-4'243'0,"-1"-2"12"0,0-1 17 0,-2 0-2 0,0 0-6 15,1 0 7-15,-2-1 8 0,-2 1 0 0,1 1-6 0,0 1-58 0,-3 1-73 16,0-1-55-16,-2 0-49 0,0 1-4 0,-2 1 10 0,0-1-16 0,-3 1-19 15,0-1 5-15,1 0 13 0,-4 1-9 0,2-1-12 0,-1 2 3 16,-2-2 9-16,2 2-6 0,-2-1-12 0,2 1 6 0,-2 0 9 0,2-1-6 16,0 2-9-16,-1-1 4 0,1 0 8 0,0 1-3 0,-2 0-13 15,2 0 5-15,-1 0 8 0,2-1-3 0,-1 2-7 0,2-1 2 0,1 1 10 16,2-1-5-16,0 0-11 0,2 0 7 0,2 1 8 0,2-2-4 0,0 2-10 16,2 0 4-16,2 0 7 0,0 2-4 0,2 0-9 0,0 0 5 15,0 3 7-15,0 0-5 0,2 2-7 0,-1 0 5 0,2 3 7 16,-2 1-5-16,2 2-8 0,-1 0 5 0,0 3 8 0,0 1-4 0,0 1-8 15,-2 1 4-15,0 2 7 0,-2 2-4 0,0 1-5 0,-2 1 5 0,-2 4 8 16,0 0-6-16,-2 2-9 0,-3 2 6 0,-1 0 9 0,-1 1-6 0,-2 2-7 16,-2 0 2-16,-1 2 10 0,-2 1-7 0,0 0-7 0,-2 3 5 0,-2 0 2 15,-3 3-5-15,0-1-11 0,-2 3 7 0,0 1 16 16,-3 2 2-16,-2 2 2 0,0 2 8 0,-2 1 7 0,-2 3 3 0,1 2 4 16,0 0 4-16,-1 0 2 0,1 0 2 0,1-2 2 0,1 0 2 0,3-3 5 15,2-3-1-15,3-2-2 0,2-3-5 0,3-1-7 0,2-3 0 16,4-2 2-16,2-2-8 0,0-2-8 0,4-2 1 0,0-2 4 0,4-3-5 15,-1-2-7-15,3-2 3 0,0-1 5 0,3-1-7 0,1-3-10 16,2-1 2-16,2-2 4 0,2-2-6 0,2-2-9 0,1-1 3 0,4-2 9 16,2-1-6-16,2-2-9 0,3-1 1 0,2-2 7 0,2 1-14 0,2-5-23 15,1 1-28-15,2-1-34 0,2-2-61 0,0-2-67 0,2 0-54 16,0 0-49-16,2-3-20 0,0-3-9 0,-2 0 3 0,0-2 4 16,1-1-1-16,-2-1-3 0,0-1 14 0,-3-1 16 0</inkml:trace>
  <inkml:trace contextRef="#ctx0" brushRef="#br0" timeOffset="38497.4866">29581 7892 148 0,'-5'-9'272'0,"1"-1"10"16,0-2 13-16,1 1 10 0,-1-1 5 0,2 2 10 0,0 0 8 0,1 0 10 15,0 3 11-15,1 0-59 0,0 1-79 0,0 1-50 0,0 2-46 16,0-1-19-16,0 4-12 0,0 0-12 0,0 0-10 0,0 0-10 0,0 0-8 16,0 5-7-16,0 2 1 0,-2 1-11 0,0 4-11 0,-1 3 5 0,0 2 9 15,-2 4-6-15,-2 2-10 0,-1 3 5 0,0 4 11 0,-1 2-4 0,0 2-7 16,-2 4 5-16,-1 1 12 0,1 2-9 0,-1 1-12 15,2 1 2-15,-2 0 7 0,1 1-11 0,2-1-14 0,2-2 5 0,2-3 14 16,2-2-6-16,3-4-13 0,3-3 5 0,3-4 13 0,2-4-10 0,4-4-16 16,4-4 11-16,2-5 17 0,2-2-7 0,2-5-12 0,4-2 6 0,0-4 14 15,2-3-7-15,2-4-13 0,0-2 8 0,1-4 13 0,0-3-9 16,1-2-17-16,0-3 11 0,0-2 14 0,0 0-11 0,0-4-20 16,-2 0 5-16,2-2 15 0,-2 1-9 0,-1-2-12 0,-1 0 6 0,-1 0 17 15,-3 1-5-15,-2 0-12 0,0 2 21 0,-2 2 25 0,-3 1 2 0,-1 4-9 16,-3 3 12-16,-1 2 20 0,-2 4-10 0,-4 2-14 0,1 4 4 15,-3 2 9-15,-1 2-17 0,-2 2-22 0,0 2-1 0,-1 2 7 16,0 0-23-16,0 0-28 0,-1 4-4 0,0 1 4 0,-1 1-23 0,0 3-32 16,-2 1-14-16,0 2-9 0,-2 3-30 0,1 0-38 0,-2 3-58 0,-1 3-64 15,2-1-52-15,0 2-50 0,0 1-7 0,0-2 8 0,2 1 0 16,3-3-6-16,1-2 17 0,3-3 23 0,1-2 19 0,1-2 14 0</inkml:trace>
  <inkml:trace contextRef="#ctx0" brushRef="#br0" timeOffset="39199.1089">30764 8146 0 0,'9'-15'135'0,"-1"0"174"0,0-2 7 0,-2 0 5 16,-1 0 5-16,-1 2 7 0,-1-1 10 0,-1 3 4 0,0 1 2 0,-2 2 8 15,0 2 9-15,0 2-100 0,-2 1-130 0,1 1-46 0,-2 2-21 16,-1 1-13-16,-1 1-14 0,-3 1-2 0,-1 1 2 0,-2 3-10 0,-4 1-16 16,-1 3-1-16,-2 0 2 0,-2 6-8 0,-3 0-11 0,0 4 8 0,-2 4 11 15,0 2-7-15,-2 2-10 0,-1 3 8 0,0 1 13 0,-1 1-5 0,-2 2-13 16,2 1 8-16,-1 0 11 0,2-1-4 0,2 0-12 0,0 0 5 0,4-3 8 16,3-1-8-16,2-3-13 0,3-3 8 0,2-1 11 15,3-4-11-15,1-3-15 0,3-3 7 0,1-2 14 0,1-4-6 0,2-1-15 16,1-2 8-16,1-3 14 0,2-1-7 0,2-2-13 0,2-2 7 0,2-3 12 15,4-2-8-15,2-1-14 0,4-5 8 0,1-3 13 0,2-2-8 0,2-4-12 16,2-3 3-16,-1-1 13 0,2-4-8 0,-2-1-13 0,2-1 7 16,-2-2 10-16,0 0-5 0,1 0-7 0,-1-1 9 0,0 1 17 15,1 1-7-15,-1 0-10 0,-1 3 14 0,-1 2 20 0,-1 2 1 0,-3 4-8 16,0 3 10-16,-5 3 19 0,0 3-8 0,-4 3-14 0,-2 3 7 0,-1 2 10 16,-2 2-12-16,-2 2-18 0,0 2 6 0,-3 1 15 0,2 4-17 0,0 1-23 15,-1 2-1-15,0 1 13 0,-1 4-13 0,0 3-20 0,-1 1 8 16,-2 4 20-16,1 1-7 0,-1 4-17 0,-1 2 12 0,-1 2 18 0,1 1-9 15,0 1-18-15,0 1 10 0,1-1 19 0,2 1-10 0,1-2-16 16,4-3 11-16,1 1 17 0,3-3-10 0,3-2-15 0,1-3 8 0,4-1 14 16,1-2-7-16,2-2-15 0,2-3 8 0,2-3 17 0,1-3-10 0,1-2-15 15,0-3 11-15,3-2 14 0,0-3-8 0,2-2-16 0,-1-3 10 0,2-2 14 16,-2-4-7-16,0 0-18 0,-1-2 8 0,0-3 14 0,0-1-8 0,-2-2-19 16,-1-2-4-16,0 0 2 0,-1-3-17 0,0-2-21 0,0 0-5 0,0-1 2 15,-1 0-19-15,1 0-23 0,-3 0-9 0,1 2 0 0,-2 1-33 16,-3 4-42-16,-1 4-66 0,-3 3-72 0,-2 4-41 0,-3 3-31 0,-3 4 0 15,-5 6 11-15,0 0 5 0,-4 6 7 0,-4 4 13 0,-4 3 15 16,-5 4 12-16,-4 3 10 0</inkml:trace>
  <inkml:trace contextRef="#ctx0" brushRef="#br0" timeOffset="40268.1926">29028 9361 298 0,'-1'-5'351'0,"1"-1"8"0,0 2 7 0,0-1-3 0,0 0-6 16,-2 3 3-16,2 2 7 0,-4 3-2 0,0 4-8 0,0 5-53 0,-1 3-67 16,-2 3-90-16,-1 2-100 0,0 5-29 0,0 2-9 0,-1 2-8 15,0 2-7-15,-1 2 5 0,1 2 8 0,0 1-5 0,2 1-11 16,0 1 7-16,2-1 11 0,1 2-7 0,1-1-11 0,3-2 9 0,2 0 12 15,2-3-5-15,2-2-8 0,4-1 2 0,0-4 7 0,4-2-7 0,0-2-7 16,4-5 5-16,0-2 5 0,2-5-5 0,3-4-8 0,1-3 3 0,1-3 10 16,2-4-7-16,1-4-10 0,3-4 4 0,-1-3 10 0,2-4-5 15,2-5-11-15,0-3 4 0,1-3 10 0,-2-5-7 0,2-1-8 16,-3-1 7-16,1-4 10 0,-2-1 1 0,-2-1-8 0,-1 1 4 0,-1-2 10 16,-3-1-5-16,-1 2-9 0,-2 1 15 0,-1 1 21 0,-1 1 10 0,-3 3 5 15,-2 2 21-15,0 3 29 0,-4 2 1 0,-2 3-8 0,-1 5 8 16,-3 4 9-16,-1 2-3 0,-2 4-13 0,-1 4 5 0,-1 3 13 0,-1 4-17 15,-2 2-20-15,0 4-8 0,-1 2-4 0,-3 5-22 0,-1 2-30 16,-2 5-1-16,-1 3 5 0,-3 4-11 0,1 2-16 0,-4 4 8 0,1 2 11 16,0 3-8-16,-1 3-14 0,1 2 1 0,0 2 2 0,1-1-26 0,1 2-37 15,2 0-29-15,1-1-28 0,1-1-46 0,2-1-51 0,2-1-70 16,0-5-77-16,3 0-36 0,2-6-29 0,0-2 1 0,2-2 4 16,3-7 3-16,1-1 4 0,0-3 23 0,0-3 32 0,1-4 32 0,1-1 40 15</inkml:trace>
  <inkml:trace contextRef="#ctx0" brushRef="#br0" timeOffset="40425.0013">29747 9967 126 0,'2'-6'363'0,"1"0"3"0,1 0-2 15,-1 1 4-15,-2-1 7 0,0 2-5 0,1 2-7 0,-2 2 2 0,0 0 5 16,-3 2-31-16,-1 4-40 0,0 0-98 0,0 0-117 0,-1 6-53 16,-2 0-32-16,-1 1-5 0,-1 4 3 0,-2 1-18 0,0 0-21 0,1 3-30 15,-2 0-30-15,-2 1-38 0,2 2-38 0,-1-1-68 0,1-1-75 16,1 1-30-16,2-1-14 0,1-2-1 0,1-2 6 0,3 0 0 0,3-3 0 15,1-3 11-15,3-3 17 0,1-2 34 0,2-2 187 0</inkml:trace>
  <inkml:trace contextRef="#ctx0" brushRef="#br0" timeOffset="40549.7466">30097 9794 0 0,'11'-21'54'0,"-3"5"147"0,-3 1 13 0,1 3-17 15,-4 3-25-15,0 3-11 0,-4 3-10 0,2 3-26 0,-2 0-35 0,-1 3-63 16,-1 3-74-16,-1 1-71 0,-1 1-71 0,1 4-11 0,0 0 10 15,-2 0-11-15,2 3-14 0,-1 0 19 0,1 1 160 0</inkml:trace>
  <inkml:trace contextRef="#ctx0" brushRef="#br0" timeOffset="40767.7303">30217 10205 187 0,'7'5'315'0,"-2"-4"3"0,1 1 0 0,-2-2 2 0,-2 0 1 15,1-2-2-15,-3 2 2 0,3 0-1 0,1 0-1 0,0 0-50 16,1 0-65-16,0 2-80 0,1-2-83 0,-1 1-29 0,0-1-14 15,1 2-11-15,0-2-13 0,0 3-5 0,-1 0-7 0,2-2-20 0,-2 4-25 16,2-2-11-16,-2 0-11 0,2 3-35 0,-1 0-37 0,1 0-21 0,0 0-16 16,1 0-13-16,0 0-8 0,1-2 4 0,0 1 7 0,3-1 7 0,0 1 5 15,2-2 28-15,0-2 29 0,2 1 26 0,0-2 21 0,3-3 44 16,0 0 50-16,-1-2 26 0,4-1 20 0,-2-1 13 0,2-1 10 0,1-2-4 16,0-1-6-16,1-1-43 0,-2-1-52 0,1 1-19 0,-2-5-13 15,1 1-13-15,-2-1-10 0,-2 1-12 0,-2-2-9 0</inkml:trace>
  <inkml:trace contextRef="#ctx0" brushRef="#br0" timeOffset="43152.6335">29548 682 10 0,'-7'-3'38'0,"1"2"-1"0,-1 0 10 0,0 0-25 15,1 1-34-15,-2 0-10 0,1 0-5 0,0 0 0 0,1 0 3 16,0 1-17-16,1 0 40 0</inkml:trace>
  <inkml:trace contextRef="#ctx0" brushRef="#br0" timeOffset="43203.6096">29456 682 22 0,'-3'1'33'0,"3"-1"0"0,0 0-3 16,0 0-3-16,0 0-7 0,0 0-8 0,0 0-8 0,0 0-26 16,0 0-34-16,0 0-11 0,0 0 31 0</inkml:trace>
  <inkml:trace contextRef="#ctx0" brushRef="#br0" timeOffset="44672.8724">29581 649 115 0,'-8'-8'119'0,"-1"-2"-4"0,-2 2 1 15,-1-1 1-15,-2 2 1 0,-4-1-31 0,0 1-37 0,-2-1-20 16,-2 1-14-16,-2 1 1 0,-1-1-1 0,-3 1 4 0,0 0 2 16,-3 0 4-16,1 0 1 0,-4 0 0 0,1 1 3 0,0 0 0 0,-2 1 1 15,-1-1-1-15,1 1-1 0,-1 1-2 0,0 0 1 0,-1 2 1 16,0 1 1-16,-1 1-3 0,0 2-5 0,-2 1-2 0,0 1-5 0,-2 2-2 16,1 2 2-16,-2 0-3 0,-1 3-3 0,-1 2 0 0,0 0 0 15,-3 3 0-15,0 2-1 0,-3 1-4 0,0 4-4 0,-1 3-1 0,-1 2 2 16,-2 2 2-16,-1 2 5 0,0 3 4 0,-1 2 6 0,0 1 9 0,-3 3 13 15,0 1 14-15,0 3 15 0,-2 2 21 0,0 2 20 16,0 4 1-16,2 3-3 0,0 2 10 0,3 3 17 0,2 3-3 0,3 2-9 16,4 3 6-16,4 2 11 0,4 2-14 0,4 3-18 0,3 1-11 0,4 5-4 15,2 1-24-15,3 0-28 0,0 6 7 0,3 0 15 16,-1 0-15-16,0 3-26 0,0 0 5 0,0 0 14 0,-2 0-14 0,0 0-26 16,0-3 7-16,0-2 17 0,0-2-8 0,2-4-17 0,1-2 9 15,2-5 18-15,1-3-11 0,0-6-22 0,1 0 8 0,0-3 16 16,1-2-9-16,-3-1-18 0,0-3 10 0,1 0 17 0,-4-1-7 0,1-2-17 15,-2 0 7-15,-1-3 19 0,0 1-13 0,-1-1-16 16,-2 1 8-16,-1 0 19 0,0-1-9 0,-2 3-18 0,-1 0 10 0,-1 3 17 16,-1-1-9-16,-2 3-18 0,-1 0 8 0,0 1 14 0,-1 1-7 15,-1 1-16-15,0 2 8 0,-1-1 16 0,-1 2-10 0,0 1-17 16,-1 1 7-16,-1 2 16 0,1 0-8 0,0 2-14 0,-1 1 10 16,0 1 23-16,-1 3-7 0,0 0-17 0,1 2 6 0,-1 0 13 15,2 1-7-15,1 1-15 0,2-1 15 0,2-2 26 0,2-1 2 16,3 1 1-16,2-2 10 0,2-2 18 0,3 1-6 0,1-2-12 15,3 1 7-15,2 1 11 0,0-1-1 0,2 1-10 0,3-2 8 0,0 3 12 16,2-2-12-16,0 1-18 0,1 1-7 0,-1 0-5 16,0 3-12-16,1 0-14 0,-2 0-5 0,0 1-2 0,-3 0-12 0,2-1-15 15,-3 0-5-15,0-1 1 0,0-2-17 0,-2 1-21 0,1-3 0 0,0-1 7 16,-2-2-7-16,0-2-9 0,1-2 8 0,-1-3 11 16,0-5 1-16,2 0-1 0,0-4 11 0,1-4 18 0,1-2 0 0,2-2-4 15,2-3 14-15,2-1 23 0,2-3-1 0,2-2-13 16,2 0 11-16,2-2 18 0,2 0-9 0,2-1-15 0,2 1 15 0,2 1 21 15,1 1 3-15,1 1-3 0,3 0 15 0,1 0 17 0,1 3 1 16,2 0-5-16,1 2 7 0,2 2 11 0,1 3-4 0,0 0-10 16,2 1 4-16,2 4 9 0,0 1-14 0,3 1-19 0,0 4-6 15,1-4-1-15,1 4-14 0,2-1-14 0,-1-1 1 0,1 2 4 16,2-2-5-16,-1 0-5 0,3 0-1 0,0 0 5 0,-1-2-4 0,2 2-7 16,0-1 4-16,2-1 7 0,0-1-5 0,2 0-2 15,0-1 2-15,2-1 7 0,-1-2-5 0,2-1-5 0,1 1 1 0,0-1 2 16,0-1 1-16,0 2-4 0,0-2 1 0,-2 1 5 0,1 1-2 15,0 1-4-15,-3-3 2 0,0 3 5 0,0-2-5 0,0 1-6 16,-2-2 4-16,2-2 4 0,0 1 2 0,2-2 2 0,0-1 6 16,1 0 9-16,1 0 2 0,1-2 2 0,3 0 2 0,2-2 2 15,-1 1-1-15,3 0-1 0,0-1 3 0,1-2 2 0,2 0-4 0,0 1-5 16,2-2-1-16,0-1-2 0,3-1-4 0,0-2-5 16,3 0-5-16,2-3-6 0,3-1-2 0,3-2 1 0,1-2-1 0,3-1-1 15,1-1 3-15,1 0 2 0,2-3 2 0,1-2-1 0,0 0-1 16,2-2-4-16,2 0 1 0,2-4-1 0,0 0 1 0,1-3-4 15,2 0 4-15,1-3 4 0,0-2 0 0,1-1 1 0,0-2 1 0,1-2-2 16,0-3 4-16,0-1 7 0,1-1 13 0,0-2 13 16,1 0 19-16,0-3 17 0,0 0 11 0,0-1 9 0,1-1 5 0,0 0 2 15,1-2-1-15,0 0-3 0,1-1 5 0,0-1 4 16,-1 0-6-16,0-2-11 0,0 0-8 0,0-1-10 0,0-2-22 0,-1-2-24 16,0 0-4-16,-1-4 2 0,1 0-13 0,-3-4-15 0,0 0-7 0,0-4-8 15,-1-1-17-15,-1-4-19 0,0-1-4 0,-2-4-1 16,-3 0-7-16,-1-2-7 0,-3-3 1 0,-3-2 6 0,-5-2-5 0,-4 0-10 15,-3-3 6-15,-6 0 12 0,-3-1 9 0,-5-1 11 0,-3-1 17 0,-3 1 23 16,-4 0 17-16,-3 0 16 0,-4 3 18 0,-3 0 18 0,-3 1 10 16,-4 1 14-16,-2 1 12 0,-4 1 11 0,-2 2 2 0,-4 2 4 0,-1 1-1 15,-1 0-2-15,-3 3-5 0,-1 1-6 0,-2 2-14 0,-1 3-11 16,0 2-13-16,-1 1-8 0,-2 1-14 0,0 2-15 0,1 2-9 0,-2 1-8 16,0 0-7-16,1 0-7 0,-1 0-5 0,1 0 0 0,1 0-11 0,-1-2-10 15,2-1-4-15,1 0-5 0,0-3-6 0,0 0-9 16,1-3-3-16,0 0-2 0,2-1-1 0,0-2-1 0,1 0 2 0,0-2 4 15,0-1 2-15,1 2 4 0,0-1 7 0,1 1 7 0,-1-1 7 0,0 1 5 16,2 1 4-16,-2-3 7 0,1 3 3 0,-1-1 3 0,0 0 1 0,1 1 4 16,-1 0-1-16,0 0 1 0,-1 1-1 0,0 0 1 0,0 2-8 15,0 1-11-15,0 1-1 0,2 0 2 16,-1 1-1-16,0-1 1 0,3 0-1 0,3-3 1 16,1-1-2-16,4-2-3 0,5-3-2 0,5-3 1 15,6-2-4-15,5-5-1 0,7-1 8 0,5-3 10 16,5-3 1-16,6 0-2 0,4-1 1 15,4-1 3-15,4 2 0 0,2 0 0 16,4 1-2-16,-30 2 2 0,-52 1-4 0,0 3-7 16,0 1-7-16,0 2-10 0,0 2-11 0,0 5-12 15,0 1-12-15,0 3-17 0,0 3-29 0,0 3-38 16,0 1-69-16,0 4-77 0,0 1-65 0,0 3-61 16,0 0-35-16,0 3-29 0,0 0 0 0,0 3 9 15,0-2 9-15,0-1 12 0,0-1 15 0,0-2 15 16,0-2 30-16,0 1 34 0</inkml:trace>
  <inkml:trace contextRef="#ctx0" brushRef="#br0" timeOffset="51164.0688">10940 5569 43 0,'3'-1'122'0,"-1"0"-2"0,1 1 1 0,-2-1-16 16,2-1-25-16,0 1 11 0,1 1 22 0,0-1-31 0,0 0-46 15,0 0-18-15,1-1-10 0,0 1-2 0,1 1-2 0,0-1-2 16,0 0-1-16,0 1 1 0,0 0 1 0,0 0-2 0,1 0-1 16,1 0 2-16,0 1-1 0,0 0 1 0,1 0-1 0,1 1 2 0,0-2 2 15,2 1-2-15,2 0 0 0,0 0 0 0,1 0 0 16,2 1 0-16,1-1-2 0,0 0 2 0,2 0 0 0,0 0-1 0,2 2-1 15,0-2-1-15,0 1 0 0,0 0 0 0,1 0-1 16,0-1-1-16,-1 2 1 0,1-2-1 0,0 0 1 0,-1 1-1 0,0 0 2 16,0-1 0-16,0 0-1 0,-1 1-1 0,0 0 2 0,2 0-1 0,-2-1-1 15,2 2-1-15,-2-2 0 0,2 1 0 0,0-1 2 16,-1 2 1-16,2-2 0 0,-1 1-2 0,1 0 1 0,-1 0-1 0,1-1 1 16,0 2-2-16,0-2 1 0,1 1 1 0,0-1 2 0,1 1 1 15,0-1-1-15,2 0 1 0,2 0-2 0,-2 0-2 0,2 1 1 16,0-2-2-16,0 1 0 0,1 0 1 0,0-1 1 0,-1 1 1 15,1 0 0-15,0-1-2 0,-1 2 1 0,2-1 2 0,-1 0 1 16,1 1 2-16,-1 0-1 0,1 0 2 0,-2-1-1 0,2 0 1 16,0 2-1-16,2-2 1 0,-2 1-1 0,1 0 2 0,0-1 0 15,2 0 0-15,0 0 2 0,2-1-2 0,0 0-5 0,1 0 1 0,0-1-1 16,2 0-1-16,-1-2-1 0,1 1 1 0,0 0 1 0,0-1-1 16,0 1 0-16,0-1 0 0,0 1 0 0,1 1-1 0,1-2-1 15,0 2 1-15,1 0-2 0,1 1 0 0,1-1 1 0,1 1 1 16,2 1 1-16,0 0 0 0,0 0-2 0,0 1 2 0,0-1-1 15,0 1-1-15,0 1 1 0,-2-1-2 0,1 0 0 0,-2 2 3 0,1-2 3 16,-1 1 3-16,0-1-2 0,-1 1 1 0,2-1-1 16,-1 0 1-16,0 1 1 0,1-1-2 0,0 1-1 0,2-1-1 0,0 0-1 15,0 1 1-15,0-1-1 0,0 1-1 0,-1-1-1 0,0 0-1 16,-2 2 1-16,0-2-2 0,-1 2 0 0,0 0-2 0,-1-1 2 16,0 1 2-16,-1 1-1 0,1-2 1 0,0 1 2 0,-2 1-1 15,2 1 0-15,-1-2-1 0,2 1-2 0,0-1 1 0,0 2 1 16,0-1-2-16,2 1 0 0,-2-2 0 0,0 1 1 0,-2-2 1 0,1 3 1 15,0-3 0-15,-2 0 1 0,2 1 4 0,-2-1-1 16,0 0 2-16,2-1 3 0,0-1-3 0,-1 1 0 0,1-1 0 0,0 1 3 16,1-2 0-16,0 0-1 0,1 1-2 0,-1 1 0 15,0-1 0-15,0 1 0 0,-1-2 0 0,-2 3 0 0,0 0-2 0,-1-2-1 16,0 2 3-16,0 0 5 0,-1 2-1 0,1-2 1 0,-1 0 1 16,-1 1 0-16,2-1 0 0,0 2 0 0,0 1 0 0,0-2 0 15,0 1-3-15,2 1 0 0,0 0 1 0,1 0 1 0,0 0-2 0,1 0-8 16,-2 0 2-16,2 1 2 0,-1-1 1 0,1 0 0 15,-1 0 3-15,1 0 4 0,1 0 4 0,-1 0 5 0,1-1 2 0,2-1 6 16,0 1 0-16,1 1 3 0,1-2 2 0,0 1-1 16,2-1 2-16,1 1 5 0,-1 1 8 0,1-2 11 0,-2 1-3 0,1-1-9 15,0 1 5-15,-1 1 5 0,1-2-4 0,0-1-12 16,-1 2 3-16,1-1 3 0,1-1-3 0,1 2-7 0,2-2-1 0,1 0 4 16,1 1-19-16,3-1-17 0,0 2 2 0,2-2 13 0,0 0-10 15,0 1-11-15,0-1 4 0,0 2 10 0,-1-2-7 0,0 0-12 16,1 3 5-16,0-3 13 0,2 0-8 0,0 3-11 0,2-3 7 0,0 1 12 15,0 1-6-15,0-1-15 0,0-1 6 0,-2 2 13 16,0 1-4-16,0-3-10 0,-2 1 5 0,1 1 11 0,1-1-6 0,-1 1-13 16,1-2 7-16,0 3 13 0,0-3-7 0,0 1-13 0,0 1 8 15,-2-1 16-15,1-1-10 0,0 2-14 0,-3-2 4 0,0 0 9 16,-2 1-5-16,1-1-10 0,1 0 8 0,-1 0 10 0,1 0-9 16,-2-1-12-16,2 1 7 0,-1 0 17 0,0 0-9 0,-1 0-15 15,-2-2 6-15,0 2 12 0,-2-1-3 0,-2-1-7 0,-3 2 5 0,-1-1 10 16,-3-1-7-16,-1 1-10 0,0 1 8 0,-2-3 13 15,-1 3-9-15,0 0-17 0,-1-3 8 0,-1 3 15 0,0-2-9 0,-2 1-13 16,-1-1 4-16,-1 1 12 0,-2 1-6 0,-1-3-11 0,-3 3 10 16,1-2 16-16,-4 1-9 0,0 1-18 0,-1-2 10 0,-1 1 20 15,-1 1-7-15,1 0-16 0,-3-2 13 0,2 1 17 0,-2 1-4 0,2-3-10 16,-2 3 10-16,-1-2 16 0,1 1-5 0,-1-1-14 16,2 2 10-16,-4-1 17 0,2-1-7 0,0 2-19 0,-1-1 11 0,1 1 15 15,0-2-12-15,0 1-18 0,1 1 5 0,1 0 14 16,-1-3-11-16,2 3-19 0,1 0 8 0,1-2 15 0,2 2-10 0,-1 0-17 15,2 0 9-15,2 0 16 0,-1 2-10 0,0-2-18 0,1 0 9 16,0 3 17-16,0-3-11 0,-1 1-18 0,-1 1 9 0,1 1 18 16,-1-3-9-16,0 1-14 0,0 1 8 0,-1-2 17 0,0 0-13 0,-1 1-17 15,0-1 8-15,-1 0 22 0,0-1-14 0,-1-1-18 16,2 2 9-16,-2-1 19 0,0-2-10 0,0 1-21 0,-2 2 8 0,2-1 16 16,-1-2-11-16,1 3-19 0,-1-2 12 0,1 1 20 0,-2-1-11 15,0 2-20-15,-1-1 11 0,0-2 21 0,-1 3-10 0,0-2-22 16,-1 1 14-16,-2-2 20 0,1 1-11 0,-1 2-18 0,-1-1 7 0,-1-2 20 15,-1 1-12-15,1 1-21 0,-3-1 12 0,1 1 24 16,-1-2-10-16,-1 0-20 0,1 0 10 0,-1 0 22 0,1 0-13 0,-2 0-22 16,2 0 11-16,0 0 19 0,0 0-9 0,-1-2-20 15,1 1 13-15,0-1 17 0,-1 2-10 0,1-1-21 0,-2 1 9 0,1 0 18 16,-2-2-10-16,1 2-19 0,-2-1 4 0,0 1 8 16,0 0-22-16,-2 0-31 0,1 0-23 0,-2 1-21 0,2-1-32 0,-2 2-37 15,1-2-42-15,-1 1-42 0,-1-1-21 0,-4 0-13 0,0 0 4 16,0 0 7-16,5 0 2 0,-5 0 3 0,0 0 17 0,2-6 23 15</inkml:trace>
  <inkml:trace contextRef="#ctx0" brushRef="#br0" timeOffset="51848.9479">23416 5921 33 0,'-3'0'222'0,"2"-1"-6"0,0-1-15 0,1 2 7 0,1-1 17 15,2-1-10-15,1 2-17 0,1 2 10 0,2-1 16 0,2 1-73 0,0 2-95 16,2 1-25-16,0-1 1 0,1 1-23 0,1 1-30 0,0 0 13 0,2 0 28 16,0 1-14-16,1 1-27 0,0 1 16 0,1-2 32 0,0 2-15 15,1-1-31-15,0-1 16 0,1 2 30 0,0-1-17 0,1-1-26 16,1 1 14-16,-1-1 29 0,3 1-13 0,-2-2-26 0,3 0 13 0,-1 1 26 15,2-1-15-15,-1 0-27 0,1 0 15 0,2 0 27 0,-2 2-16 0,2-2-29 16,0 1 15-16,-1-1 28 0,0 2-16 0,-1-2-25 0,0 0 13 0,-1 1 25 16,-1 1-13-16,0-1-28 0,-1 1 14 0,-2-2 28 0,0 1-16 15,-1 1-26-15,-2-1 13 0,1-1 27 0,-4 2-15 0,1-2-26 16,-2 1 13-16,-1 1 26 0,-1-1-14 0,0 1-28 0,-2-2 17 0,-1 3 27 16,-1-2-15-16,-2 1-27 0,0 1 12 0,1-2 27 0,-2 1-12 0,-2 1-25 15,1 0 14-15,-2-2 28 0,1 2-14 0,-2-1-26 0,1 1 16 16,-1 0 23-16,0-2-13 0,-1 4-28 0,1-4 14 0,-2 4 28 0,1-4-13 15,0 4-20-15,-2-4 11 0,0 4 26 0,-1-2-10 0,-1 0-23 16,0 1 15-16,-1-1 24 0,-2 2-11 0,0-1-22 0,-1-1 14 0,-2 2 23 16,1-1-11-16,-4 1-23 0,1-2 13 0,0 3 22 0,-3-3-14 0,1 0-21 15,-1 1 9-15,-1-1 19 0,1 2-11 0,-2-4-22 0,2 2 11 16,-1-1 18-16,1 1-10 0,0 0-19 0,0-2 11 0,1 2 17 16,-1-1-13-16,2 1-20 0,0 0 10 0,0 1 19 0,0-1-11 0,0 2-22 15,0-2 11-15,0 1 20 0,0 1-10 0,0-1-17 0,0 1 8 0,1-1 17 16,1 1-9-16,0-1-18 0,0-1 9 0,3 2 18 0,-1-2-10 0,1 0-20 15,2 1 9-15,1-1 18 0,-1 0-17 0,2 0-28 16,1 2-15-16,-2-2-15 0,2 0-69 0,0 1-85 0,2-1-26 0,-1 0-8 16,0-1-7-16,1-2-12 0,-1 0 6 0,2-2 11 0,1-4-5 0,0 0-9 15,0 0 12-15,0 0 144 0</inkml:trace>
  <inkml:trace contextRef="#ctx0" brushRef="#br0" timeOffset="53233.5222">19192 6832 102 0,'4'-12'207'0,"1"-3"4"0,2 0 4 16,1-2-1-16,1 1-4 0,2 1-1 0,1 1-5 0,3-1 4 0,-1 2 7 16,4 1-59-16,2 0-80 0,0-2-35 0,2 1-25 0,1-1 1 15,2 1 5-15,1 1-5 0,-1-2-10 0,0 2 4 0,2 0 8 16,-2 0-10-16,-1 2-10 0,0 2 2 0,-2 1 8 0,-1 1-6 0,-2 3-10 16,-1 1 4-16,-2 2 7 0,0 2-4 0,-2 4-7 15,-1 0 5-15,-2 4 10 0,-2 4-7 0,-1-1-10 0,-3 4 9 0,-1 2 12 16,-4 4-6-16,-1 1-12 0,-4 4 8 0,-3 2 10 0,-2 2-9 15,-2 2-14-15,-2 2 5 0,-1 2 12 0,0-1-13 0,-1 4-20 16,2-4-24-16,-1 2-26 0,2-1-58 0,2-2-69 0,0-2-16 16,3-2 1-16,2-1-5 0,0 1-5 0,2-4 4 0,2-1 6 15,0-4-3-15,2-2-5 0</inkml:trace>
  <inkml:trace contextRef="#ctx0" brushRef="#br0" timeOffset="53403.238">19811 8113 247 0,'-4'12'500'15,"-2"-2"10"-15,2-3 1 0,0-3-26 0,2-4-35 0,-1-3-29 16,2 2-23-16,1 1-38 0,0 0-42 0,4 2-86 0,1 2-98 16,0 1-227-16,1 0-264 0,-1 1-93 0,0 1-47 0,-1-1-13 0,-1-1-1 15,-3-5 26-15,0 0 35 0,0 0 29 0,-5-2 22 0,-1 0 39 0,1-3 327 16</inkml:trace>
  <inkml:trace contextRef="#ctx0" brushRef="#br0" timeOffset="62111.0032">5152 9718 0 0,'9'-35'159'0,"-2"-2"162"0,-4 1 1 0,-2-2 14 16,-4 1 21-16,-1 0 0 0,-1 2-1 0,0 4 4 0,-3 5 7 16,0 2-2-16,-2 4-8 0,0 4-93 0,-2 4-120 0,-2 2-59 0,0 4-40 15,-2 2-7-15,-4 4 7 0,-2 3-18 0,-2 4-26 16,-1 3 5-16,-4 3 6 0,-2 4-3 0,-1 2-10 0,0 5 10 0,-1 2 15 15,-1 4-2-15,2 4-7 0,3 2 6 0,1 5 11 0,3 1-5 16,2 1-12-16,3 4 4 0,5 1 11 0,5 0-4 0,3 3-11 16,6 0 1-16,5 0 7 0,5-2-7 0,4-2-11 0,5-2-1 15,6-5 5-15,2-4-3 0,6-4-4 0,4-7 4 0,3-4 6 16,4-7-3-16,2-5-11 0,3-6 5 0,3-6 6 0,2-6-3 0,2-3-9 16,1-8 5-16,1-5 7 0,0-4-6 0,-1-4-9 0,-2-3 3 15,-2-3 1-15,-4-3-5 0,-4-1-13 0,-4-1-2 0,-6 1-2 16,-4 1-11-16,-4 0-11 0,-4 0-2 0,-5 6 0 0,-4 0-18 15,-5 4-29-15,-2 4-17 0,-6 2-14 0,-3 4-36 0,-2 5-45 16,-3 4-26-16,-4 4-20 0,-3 3-43 0,-1 4-46 0,-1 5-7 16,-3 3 5-16,-2 5 2 0,0 4 2 0,-2 3 19 0,0 6 22 15,-3 1 20-15,2 5 20 0</inkml:trace>
  <inkml:trace contextRef="#ctx0" brushRef="#br0" timeOffset="62444.8857">5287 10613 0 0,'1'-1'243'0,"-2"-4"127"0,-1 4 8 0,0-4 0 0,0 1-6 16,1 1 3-16,1 3 5 0,0 0-4 0,0 1-4 0,1 7 2 0,1 1 5 16,0 4-103-16,0 5-139 0,-1 3-67 0,0 5-43 0,1 4-21 15,-2 1-13-15,-2 5 4 0,0 3 9 0,-2 3-5 0,0 2-8 16,-2 2 7-16,1 2 10 0,-2 2 2 0,1 2 0 0,-1 2 15 15,0 2 18-15,-1 2 6 0,0 1 3 0,0 2 5 0,0 1 4 16,0-1 3-16,-1 1 0 0,0-1 3 0,1 1 9 0,-2-2-3 0,1 0-6 16,0 0-5-16,-2-3-5 0,0 2-14 0,-1-1-12 15,2 0-8-15,-2 0-5 0,0-2-4 0,0 0-1 0,0-4-6 0,1 0-7 16,2-3-5-16,1-2-8 0,0-4-5 0,2-2-10 0,2-3-19 16,0-3-21-16,3-2-19 0,0-5-19 0,1-1-38 0,0-4-46 15,0-3-38-15,1-3-37 0,0-3-37 0,2-4-34 0,0-4-43 0,-1-4-43 16,-2-2-7-16,6-6 2 0,-2-3 19 0,0-5 23 15,-2-4 19-15,1-3 17 0,-2-4 38 0,-2-5 47 0</inkml:trace>
  <inkml:trace contextRef="#ctx0" brushRef="#br0" timeOffset="62751.3665">5155 11488 0 0,'5'-18'220'16,"-1"-2"91"-16,-3 4 7 0,1-2-8 0,-2 4-10 15,1 4 6-15,2 4 8 0,-1 6-5 0,1 3-9 0,0 6 4 0,1 3 10 16,-2 6-118-16,0 4-157 0,-2 5-33 0,-3 5 2 0,-1 4-13 16,-3 4-14-16,-2 3 14 0,-4 4 26 0,-2 2 2 0,-4 4-2 15,1 1 18-15,-4 3 25 0,-2 1-4 0,0 2-12 0,-1 0 9 16,0 0 18-16,-3 0-6 0,0-1-16 0,0-3 8 0,0-2 16 16,0-3-14-16,0-3-18 0,-2-5-6 0,2-5 0 0,0-3-17 0,0-4-20 15,0-3-1-15,-2-5 11 0,-1-3-6 0,-1-4-13 0,-1-3 2 16,-2-4 11-16,-1-1-10 0,0-5-14 0,0-2 1 0,1-2 5 15,1-2-22-15,0-5-31 0,4-1-11 0,2-3-4 0,1-3-26 16,4 0-34-16,5-3-17 0,2-1-14 0,5-2-18 0,3 0-20 16,5 0-29-16,5 0-31 0,3-2-35 0,6 1-34 0,2-1 10 0,4 2 20 15,5-2 14-15,0 1 9 0,5 0 24 0,2 0 27 16,3 2 21-16,3-1 146 0</inkml:trace>
  <inkml:trace contextRef="#ctx0" brushRef="#br0" timeOffset="62961.7995">5444 12107 0 0,'17'11'246'0,"-3"-2"115"16,-4 1 32-16,-2-2 21 0,0-2 18 0,2 0 8 0,0 4 5 15,4 2 5-15,3 2 3 0,2 3 2 0,5 3-2 0,1 3-108 0,3 1-141 16,3 3-54-16,2-1-29 0,2 2-31 0,1 0-30 16,1 0-25-16,0 0-23 0,2-2-9 0,-2 0-5 0,2 0-10 0,-2-2-7 15,2-2-16-15,-2 0-16 0,1-3-15 0,-2-1-16 0,1-1-37 16,-1-1-41-16,0-3-41 0,-1-2-42 0,1-2-38 0,-2 0-34 15,1-2-52-15,0-2-55 0,-2-2-10 0,-1 0 0 0,0-3 15 0,0-3 15 16,-3-2 15-16,1-2 14 0,-2-2 37 0,-2-3 43 16</inkml:trace>
  <inkml:trace contextRef="#ctx0" brushRef="#br0" timeOffset="63696.38">8239 9635 0 0,'-8'5'51'0,"-2"-5"247"0,2 0 13 16,2 0-5-16,-2-5-9 0,2 1 6 0,1-1 7 0,1 1-2 0,3-2-11 15,-1 3 6-15,4 0 7 0,0 3-88 0,2-2-117 16,3 2-46-16,1 2-29 0,3-2-21 0,1 1-21 0,4 2 10 0,0-1 17 16,4 2-9-16,0-2-15 0,2 2 8 0,2-2 16 15,2 2-17-15,-1-2-26 0,2 1-14 0,1 0-9 0,1-3-39 0,-1 1-50 16,1-1-53-16,1-1-59 0,0-2-32 0,0-2-22 0,-2-1-1 15,0-3 7-15,-2 0-5 0,0-3-8 0,-2-3 13 0,-4-1 18 16,-2-2 18-16,0-2 192 0</inkml:trace>
  <inkml:trace contextRef="#ctx0" brushRef="#br0" timeOffset="63913.6101">9004 9194 0 0,'4'8'259'16,"-1"-1"91"-16,-2-2-7 0,0-2 5 0,2-2 8 0,1 1-5 0,3 1-6 15,1 3 3-15,1 3 7 0,3 1-1 0,1 4-7 16,2 1-104-16,0 3-135 0,-1 3-63 0,0 1-44 0,-1 2-2 0,-2 2 13 16,-2 2-6-16,-1 2-14 0,-4 4 11 0,-3 1 17 15,-2 4-8-15,-3 2-11 0,-3 2 5 0,-3 2 11 0,-4 2-14 0,-2 2-20 16,-1 2-11-16,-2-1-11 0,-1-1-51 0,0 1-63 0,0-4-48 16,2-2-42-16,0-5-50 0,2-3-52 0,2-6-10 0,0-5-1 15,4-4-2-15,0-6-7 0,2-4 11 0,2-5 14 0,0-3 16 16,4-6 18-16</inkml:trace>
  <inkml:trace contextRef="#ctx0" brushRef="#br0" timeOffset="67552.5607">11687 7312 0 0,'-2'3'175'0,"0"-2"125"0,-1-1-6 0,-1-1 3 15,1-1 3-15,1 1-3 0,-1-1-3 0,3 2 3 0,-1 5 3 16,1 4-13-16,0 3-16 0,0 4-101 0,-2 5-127 0,2 6-50 0,-1 3-26 16,0 3 4-16,-2 8 14 0,2 1-4 0,-2 4-10 0,0 4 11 15,1 2 17-15,-1 5 2 0,0 2 1 0,1 3 25 0,-1 3 36 16,0 3-2-16,1 3-11 0,-1 3 13 0,0 3 24 0,1 2-8 15,-1 2-14-15,-1-1 11 0,0 2 19 0,-1-2-8 0,-1 1-14 16,1-2-1-16,-2-1 5 0,1-1-16 0,-1-4-20 0,0-2 1 0,-1-4 9 16,2-5-8-16,-2-4-16 0,1-5 5 0,2-7 8 15,-2-4-10-15,2-4-15 0,1-6 0 0,0-4 6 0,1-4-6 0,0-5-10 16,2-2 2-16,0-5 7 0,-1-2-7 0,2-2-11 0,-1-5-7 16,0 0-5-16,1-3-44 0,-3-3-56 0,-1 0-46 0,0-5-39 15,0-2-48-15,1-2-48 0,-1-5-36 0,0-2-33 0,-1-5-13 16,1-3-8-16,0-3 1 0,0-5 7 0,-1-4 7 0,-1-3 9 15,0-5 42-15,-2-3 105 0</inkml:trace>
  <inkml:trace contextRef="#ctx0" brushRef="#br0" timeOffset="67818.011">10672 7540 0 0,'0'-12'94'0,"3"1"103"0,1-2 19 0,2 1 4 15,4-2 1-15,3 4 10 0,4-2 16 0,3 4 2 0,4-1 0 16,4 2-48-16,4 1-64 0,6 0-26 0,3 0-18 0,4 1-3 0,7 1-2 16,4 1-17-16,4-2-25 0,3 2 2 0,4-1 9 15,3 2-13-15,2-1-23 0,2 2 0 0,0 1 6 0,2-2-36 0,3 4-44 16,1-2-56-16,1 3-61 0,3 1-44 0,-1 1-46 0,1 2-4 15,-1 2 3-15,-2 0-7 0,-4 2-8 0,-2-2 0 0,-3 0 7 16,-4-3-1-16,-4 0-6 0</inkml:trace>
  <inkml:trace contextRef="#ctx0" brushRef="#br0" timeOffset="68836.4613">13356 9766 3 0,'1'-5'124'0,"-1"2"2"0,2-1 3 0,-2 1-10 0,1 0-11 16,-1 0 7-16,1 0 14 0,1 1-28 0,-2 2-44 16,1-3-18-16,-1 3-9 0,0-1-3 0,0 1 0 0,1-3 3 0,-1 3 1 15,2-2 4-15,-2 2 1 0,0 0 0 0,1-1 0 16,-1 1 0-16,3 0 1 0,-2-2 4 0,2 1-1 0,-1-1 2 0,2 2 5 16,3-1 10-16,0-1 12 0,2-1 7 0,3 2 8 0,3-4-6 15,1 2-9-15,4-1 5 0,2-2 4 0,4 0-8 0,2-2-11 16,2 1-1-16,2-1 4 0,3 1-14 0,0 1-21 0,-1 1-48 0,0 1-57 15,-2 1-68-15,-2 1-68 0,-2 2-19 0,-4 2 1 16,-2-2-5-16,-4 3-6 0,-4 0 3 0,-2-2 9 0,-4 1-3 0,-3-2-6 16</inkml:trace>
  <inkml:trace contextRef="#ctx0" brushRef="#br0" timeOffset="69069.6958">14181 9407 0 0,'18'-6'213'0,"-1"-3"97"16,0 0 8-16,2-3-4 0,-2 0-10 0,1 1 7 0,2 1 7 16,0 3-3-16,0 5-9 0,1 3 3 0,-1 4 9 0,-1 3-117 15,-1 5-153-15,-2 3-35 0,-2 3 2 0,-5 3-13 0,-2 4-16 16,-6 3 8-16,-5 3 20 0,-4 6-8 0,-5 1-18 0,-5 4 7 0,-6 4 20 16,-4 2-13-16,-2 2-19 0,-5 3 1 0,-2 2 4 15,-1-2-26-15,-2 0-28 0,2-3-13 0,-1-2-8 0,2-2-29 0,2-4-34 16,2-2-24-16,2-5-22 0,3-5-49 0,5-2-55 0,3-5-7 15,6-5 8-15,4-2 5 0,6-8 2 0,7-5 20 0,5-5 22 16,5-4 19-16,6-4 57 0</inkml:trace>
  <inkml:trace contextRef="#ctx0" brushRef="#br0" timeOffset="70120.9462">17232 7967 15 0,'1'-1'208'0,"-1"1"7"0,0-4 7 16,0 3-3-16,0 1-6 0,-2 1 3 0,-1 4 4 0,-1 3-2 0,0 3-7 16,-1 3-55-16,-1 3-70 0,0 5-38 0,-2 2-26 0,0 3-4 15,0 5 0-15,0 2-9 0,-2 4-9 0,1 2 9 0,-2 5 17 16,1 3-1-16,-2 1-2 0,0 3 11 0,0 0 17 0,-2 4-4 16,0 0-11-16,0 0 9 0,0 0 13 0,0-1-7 0,0-1-15 15,2-3 6-15,1-1 15 0,2-5-9 0,1-2-19 0,1-4 1 0,2-6 3 16,1-3-14-16,1-4-14 0,2-5 4 0,-1-4 10 15,1-4-10-15,1-3-18 0,0-3 8 0,-1-3 17 0,1-4-10 0,-2-3-19 16,0-2 2-16,-2-2 11 0,0-2-16 0,-2-5-22 0,-2-1-7 16,0-4-3-16,-1-2-22 0,-3-3-28 0,0-1-14 0,-3-4-16 15,-1-1-16-15,-1-3-15 0,0-2 2 0,-2-2 5 0,0-2 1 0,-1-2-7 16,2 1 14-16,-2-4 20 0,2 1 19 0,1 0 16 16,1-1 29-16,1-1 32 0,3 2 32 0,3 0 34 0,2 1 28 0,2 1 22 15,2 1 20-15,2 3 17 0,4 1 23 0,1 1 28 16,2 3 4-16,4 2 0 0,2 1 3 0,4 3 3 0,1 1-9 0,4 3-18 15,2 2-5-15,2 3-4 0,3 1-21 0,3 2-27 0,4 3-10 16,2 1-7-16,3 4-29 0,3 2-37 0,3 0-8 0,5 3-2 16,2 2-50-16,3 3-61 0,0 0-52 0,0 4-47 0,0 0-53 0,-1 2-53 15,-4 0-8-15,-3 2 4 0,-3 3-4 0,-4-1-6 16,-3 1 5-16,-4-2 11 0,-3 0 2 0,-2 0 0 0</inkml:trace>
  <inkml:trace contextRef="#ctx0" brushRef="#br0" timeOffset="70555.7283">17993 8135 0 0,'-2'-12'57'15,"0"-1"261"-15,1-3 16 0,0 2 16 0,1-2 10 0,0 0 0 0,-2 3-5 16,2 2 4-16,0 4 5 0,0 1-2 0,0 4-7 15,0 2-79-15,0 0-99 0,-1 5-64 0,0 2-52 0,-1 4-20 0,0 2-13 16,-1 4-14-16,-1 2-20 0,0 5 6 0,-1 3 12 0,-1 5-6 16,1 1-15-16,-2 6 9 0,1 1 12 0,-1 6-6 0,-1 1-12 15,-1 3 7-15,-1 2 14 0,0 2-4 0,-1 1-10 0,-1 1 11 16,0 0 15-16,1-1-4 0,2 0-7 0,1-2 8 0,3-2 14 16,3-3-1-16,2-2-5 0,3-4 10 0,4-4 15 0,2-4-2 0,4-4-4 15,2-5 5-15,5-3 5 0,3-4-1 0,2-5-7 16,6-5-1-16,2-4 4 0,4-5-2 0,5-5-6 0,2-6-2 0,4-4-4 15,1-5-4-15,3-6-5 0,0-5-3 0,3-5 0 0,-2-4-5 16,2-5-5-16,-2-2-5 0,-1-3-3 0,0-2-3 0,-3-4 1 16,-1 1-2-16,-2 0-7 0,-2-2 2 0,-3 2 5 0,-4-1 4 0,-1 3 3 15,-4 3 4-15,-4 1 7 0,-1 5 1 0,-6 4 1 16,-1 4 2-16,-4 4 5 0,-2 5-5 0,-5 5-8 0,-1 4-13 0,-3 3-15 16,-1 5-24-16,-1 5-27 0,-3 6-37 0,0 0-43 15,-4 6-65-15,-1 5-73 0,-2 3-80 0,-1 7-86 0,-3 3-26 0,-3 5-11 16,-2 3 1-16,-3 3 6 0,0 2 15 0,-1 0 16 0,0 2 25 15,2-2 22-15,0-1 33 0,4-1 150 0</inkml:trace>
  <inkml:trace contextRef="#ctx0" brushRef="#br0" timeOffset="73074.6249">16764 10360 24 0,'0'0'117'0,"1"-2"0"0,1-1 1 15,-1 2 11-15,0-1 15 0,1 1-15 0,-1-2-21 0,0 3-10 16,1-3-11-16,-2 3-5 0,1-3-2 0,0 3-5 0,1-3-3 16,-2 3-5-16,1-3-2 0,-1 3-4 0,0 0-2 0,1-3-2 0,-1 3-2 15,0 0-17-15,0 0-23 0,0 0-3 0,0-3 7 0,0 3-11 0,0 0-16 16,0 0 8-16,0 0 12 0,0 0-4 0,0 0-14 0,0 0 6 0,0 0 9 16,0 0-15-16,0 0-20 0,0 0 20 0,0 0 32 0,0 0-14 15,0 0-23-15,0 0 14 0,0 3 27 0,0 0-13 0,-1 0-25 16,1 0 16-16,-1 1 25 0,1-1-12 0,-2 2-20 0,1 1 19 0,0 0 28 15,-1 1-9-15,1 1-24 0,0 1 19 0,-2-2 31 0,0 2-10 0,1 0-20 16,-1 2 22-16,0 1 33 0,-1 0 4 0,0 0-2 0,-2 1 14 16,-1 4 19-16,-1 1 1 0,-1 3-8 0,-2 3 11 0,-2 3 15 15,-3 3-9-15,-2 6-15 0,-2 1 12 0,-4 5 18 0,-1 5-10 0,-3 1-23 16,-1 4-9-16,-3 2-6 0,-2 2-9 0,0 1-14 16,0 0-7-16,0 1-7 0,2-2-10 0,1 1-7 0,2-3-1 0,2-2-2 15,3-4-12-15,3-1-17 0,2-5-1 0,3-5 2 0,3-4-8 16,1-3-8-16,2-6 4 0,4-3 4 0,0-4-3 0,2-5-8 15,3-3 4-15,1-3 4 0,1-3-5 0,3-5-5 0,3-1-4 16,2-4-4-16,3-5-25 0,3-3-34 0,2-4-16 0,5-6-12 16,2-3-34-16,1-5-43 0,2-3-25 0,-1-5-18 0,2-2-24 0,-1-4-28 15,-2 1-11-15,1-4-5 0,-4 1-1 0,1 1 2 16,-3 0 22-16,0 0 24 0,-1 0 21 0,-1 0 18 0,0 0 39 0,-1 3 43 16,-1 0 35-16,1 1 29 0,-1 1 31 0,2 1 33 0,-2 1 25 0,0 4 25 15,0 1 17-15,0 3 17 0,-2 4 14 0,1 4 14 16,-2 1 8-16,-1 4 6 0,-1 4-6 0,0 1-12 0,-2 3-1 15,0 3 2-15,1 3-10 0,-1 1-16 0,2 4-5 0,-1-1-3 16,1 4-11-16,0-2-13 0,-1 4 2 0,2 2 4 0,-1 2-9 0,1 1-12 16,-1 1 12-16,-2 5 19 0,0 0-4 0,-1 5-10 15,0 1 16-15,-2 3 27 0,-1 1 3 0,-2 4 0 0,-1 2 7 0,0 4 14 16,-4 1-7-16,1 3-19 0,-2 0 4 0,-1 1 7 0,-1 2-9 16,0-1-15-16,-1 1 1 0,2-2 7 0,0 1-14 0,2 1-20 15,-1-5-11-15,3 2-8 0,0-3-11 0,3-3-13 0,-1-1 2 16,1-4 1-16,2-2 0 0,1-5-2 0,-1-3 5 0,2-5 8 15,-1-2-1-15,2-5-2 0,2-5-2 0,2-2 1 0,1-5-1 0,3-6-3 16,1-3 0-16,5-6 3 0,2-3-3 0,2-6-1 16,4-6-4-16,-1-5-5 0,3-2-8 0,-1-5-8 0,1-2-2 0,-2-2-5 15,0-5 0-15,-1-2 0 0,-1 1-2 0,-1-2 2 0,-1 0-1 16,1 0 1-16,-2 1-2 0,-1 4 2 0,0 4-1 0,-2 3 1 16,-2 6 0-16,-4 6 0 0,-2 4-9 0,-3 7-12 0,-2 7-5 0,-3 4-4 15,-2 5-15-15,-2 8-18 0,-2 1-18 0,-1 6-13 16,-2 6-46-16,-1 3-50 0,0 4-44 0,-1 5-41 0,0 2-56 0,-2 5-67 15,-1 4-8-15,-1 1 5 0,-1 4 4 0,1 2 7 16,-2 2 13-16,1-1 19 0,-1 4 17 0,2-2 16 0</inkml:trace>
  <inkml:trace contextRef="#ctx0" brushRef="#br0" timeOffset="73792.7567">17889 11134 91 0,'7'-6'434'0,"-3"0"8"0,-1-5-1 15,-1-1 6-15,0-1 8 0,0 1-8 0,-2 0-11 0,2 3-4 0,-2 3-4 16,0 1-13-16,0 1-17 0,0 2-140 0,0 2-174 0,0 0-83 0,1-3-55 16,-1 3-9-16,0 0 3 0,0 0-10 0,0 0-17 0,0 0 10 15,0 0 17-15,0 0 2 0,0 0-7 0,0 0 14 0,1 2 17 0,1-1-8 16,-1 1-15-16,0-1-5 0,1 2 1 0,0-1-13 0,1-1-8 16,0 1-8-16,-1-1-9 0,2-1-5 0,-1 0-1 0,1-1-4 0,-1-1-4 15,1 1 8-15,-2-5 9 0,1 1 6 0,-2-1 3 0,1-1 21 0,-2 1 26 16,0-2 14-16,-3-1 10 0,0 2 28 0,-2 1 31 0,-2 0 13 0,-1 0 5 15,-1 0 23-15,-2 3 27 0,-1 0 8 0,0 1 7 16,-1 1 6-16,0 1 9 0,-1 1 0 0,1 1-5 0,-2 1-7 0,2 0-6 16,-2 3-9-16,1 1-7 0,-1 4-17 0,2-1-17 0,-2 2-8 0,2 2-10 15,1-1-17-15,1 4-23 0,2 1 1 0,-1 0 11 0,4 1-10 0,2 2-17 16,1 0 6-16,2 2 13 0,1-2-10 0,2 0-15 0,2 3 2 16,2-3 7-16,2 0-18 0,0 1-23 0,2-2-7 0,1-1-1 0,2-1-16 15,2-1-22-15,1-4-10 0,1-1-11 0,3-3-15 0,2-3-17 16,0-3-17-16,2-1-16 0,3-5 1 0,1-2 2 0,0-2-7 0,3-2-9 15,-2-2 15-15,2-4 21 0,-2 0 2 0,0-1-2 0,-1-4 21 0,0-1 33 16,-2 0 9-16,-2-1 0 0,-2-1 42 0,-2 1 51 0,0-1 15 16,-2 1 7-16,-4 1 35 0,1 0 45 0,-3 3 14 0,-3-2 5 15,-1 4 26-15,-1-2 30 0,-2 4 17 0,-1 2 11 0,-1 0 13 0,0 2 13 16,-2 4-8-16,-1 0-17 0,0 0-19 0,0 3-13 0,0 0-12 0,0 3-12 16,0 0-22-16,0 0-26 0,0 0-14 0,0 0-10 0,0 3-28 15,0 0-32-15,0 3-9 0,0 0 0 0,0 1-14 0,1 4-16 0,-1-1 6 16,0 2 12-16,2 2-6 0,-2-1-12 0,1 2 6 0,0 2 15 15,2-1-7-15,0 2-13 0,-1-1 8 0,1 1 15 0,2 0-7 0,1-2-14 16,-1-2 7-16,2 1 13 0,1-3-8 0,1 0-14 0,0-3 8 0,2 0 12 16,1-2-7-16,1-1-14 0,1-1 6 0,0-2 15 0,2-2-9 0,0-1-14 15,0-1 8-15,3-2 12 0,0 0-7 0,-1-3-13 16,2-2 8-16,2-1 12 0,-2 0-10 0,1-3-16 0,-1 0 10 0,0 0 14 16,0-1-8-16,-1-2-14 0,-1 3 6 0,-2-3 16 0,0 1-7 0,-1 2-13 15,-3 0 7-15,0 2 15 0,-3 1-5 0,-1 0-7 0,-2 1 14 16,-2 2 19-16,-2 2-5 0,0 1-8 0,-1 0 10 0,-1 3 16 0,0 0-5 15,0 0-11-15,0 0 10 0,-3 1 14 0,1 1 5 0,-1 1 1 16,0 0 6-16,1 3 9 0,-1 0-3 0,0 1-8 0,2 4 2 0,0 1 2 16,1 0-4-16,1 3-5 0,2 0-1 0,2 3 4 0,2-2-5 0,3 1-6 15,5-1-14-15,1 1-11 0,4-2-11 0,3 0-11 0,3-3-17 16,4 0-19-16,3 0-25 0,3-5-28 0,1 1-25 0,3-2-22 16,2-3-31-16,2 0-35 0,0-3-42 0,0 0-44 0,0-3-41 0,0 1-44 15,0-2-56-15,-2 1-61 0,1 0-7 0,-3-3 8 0,-1 1 25 0,-2 1 26 16,-4-1 23-16,-3 1 18 0,-4 1 33 0,-4 0 35 0</inkml:trace>
  <inkml:trace contextRef="#ctx0" brushRef="#br0" timeOffset="75279.1455">21420 10450 0 0,'-4'-14'166'0,"-1"1"53"0,-2-1-4 0,0 1 14 0,-1-1 19 15,0 2-2-15,-1 2-8 0,-2-1 10 0,-2 4 11 0,0 1-58 16,-1 0-78-16,0 3-18 0,-4 0 3 0,1 3-24 0,-3 0-28 0,0 1 4 16,-3 2 18-16,1 2-2 0,-1 2-10 0,-1 1 12 0,-1 4 20 15,1 0 7-15,0 4 7 0,0 2 4 0,1 3 2 0,0 3-5 0,1 3-11 16,0 5 6-16,1 4 12 0,0 3-9 0,-1 4-18 0,2 4-8 15,-1 4-5-15,1 3-14 0,1 3-17 0,1 1-11 0,3 2-14 16,2 2-3-16,1 1-2 0,4-3-1 0,4 3 2 0,4-2-8 16,2-1-9-16,5-1 0 0,4-4 6 0,2-1-6 0,6-4-5 15,2-4-1-15,4-2 2 0,5-6-28 0,3-2-29 0,4-5-38 16,5-3-36-16,3-5-56 0,4-3-59 0,5-6-61 0,3-3-56 16,6-4-22-16,1-4-7 0,4-4 2 0,1-4 1 0,2-4 3 0,1-3 1 15,-2-3 23-15,0-3 27 0</inkml:trace>
  <inkml:trace contextRef="#ctx0" brushRef="#br0" timeOffset="75727.9361">24084 10690 0 0,'8'-5'193'16,"-1"2"113"-16,-1-1 0 0,1-2 0 0,-2 0 2 0,1 0-2 15,-1 3-2-15,2 3 4 0,-1 4-1 0,2 5 1 0,0 3-4 16,2 3-104-16,-1 5-137 0,0 1-44 0,1 4-14 0,-2 2-4 0,-2 0 1 16,1 3-2-16,-2 0-2 0,-1 3 1 0,0-1-1 0,-2 2 1 0,-1 1-1 15,-1 1 4-15,-3 1 4 0,1 1 0 0,-2 2-6 0,-2-1 1 0,0 2 5 16,-2 1-1-16,-3-2-4 0,0-1 1 0,-2 2 4 15,0-2-3-15,-3 0-5 0,0-2-13 0,-3-2-15 0,0-2-49 0,-2 0-59 16,0-5-56-16,-3 0-52 0,0-4-31 0,0-1-26 0,0-4-5 0,0-2 1 16,0-3-4-16,1-3 1 0,0-1 2 0,3-4 5 0,0-2 14 0,0-2 133 15</inkml:trace>
  <inkml:trace contextRef="#ctx0" brushRef="#br0" timeOffset="76695.811">22296 10864 0 0,'-1'-12'91'0,"1"0"77"0,-2 0-1 15,2 0-1-15,2 3-1 0,-1 1-1 0,0 4-2 0,3 1 1 0,0 0-1 16,2 1-55-16,2 1-77 0,0 1-21 0,2 1-8 0,1 1-2 16,1-1-2-16,1 1 0 0,1-1 1 0,0 2 1 0,1-1 2 15,0 1 1-15,-1 0-1 0,1 0 1 0,1 0-1 0,-1 1 1 16,1 1-1-16,0-1 1 0,0 1 1 0,0 1 1 0,0 0 1 16,-2 0-2-16,1 0-2 0,0 0 1 0,-3 3-4 0,0 0 2 15,0 1 3-15,-3 1-13 0,0 2-17 0,-2 1-53 0,-2 1-61 16,-1 1-16-16,-4 4-8 0,-4 1-3 0,-2 1 0 0,-5 4 0 0,-4-1 1 15,-2 4 1-15,-4-1 7 0</inkml:trace>
  <inkml:trace contextRef="#ctx0" brushRef="#br0" timeOffset="76845.5445">22335 11796 258 0,'1'-5'487'0,"-1"-3"13"0,0-4 7 0,0-1 0 0,0-2-3 16,-1 0-20-16,1 1-20 0,0 4-49 0,0 1-53 0,0 3-86 0,0 3-99 15,0 3-243-15,0 0-288 0,0 0-95 0,0 0-35 0,0 0-16 16,0 0-7-16,0 0 2 0,0 0 1 0,0 0 18 0,0 0 24 0,-2-5 46 16,1 1 208-16</inkml:trace>
  <inkml:trace contextRef="#ctx0" brushRef="#br0" timeOffset="77547.0653">22156 8090 189 0,'-3'-21'222'16,"1"-1"10"-16,0-1 16 0,1 1-5 0,0-1-9 0,-1 2-2 0,1 3-1 16,-2 0 8-16,1 4 8 0,-1 0-59 0,0 3-83 15,1 1-41-15,-1 2-28 0,-1 1 6 0,0 1 17 0,-1 2-13 0,-1 2-23 16,0 0 10-16,-4 4 18 0,0 0-3 0,-2 2-8 0,-3 3 5 15,-1 2 3-15,-3 5-13 0,-2 1-23 0,-3 6 12 0,0 1 21 16,-4 6-5-16,0 4-13 0,-3 3 8 0,1 5 16 0,-2 3-11 16,-2 3-17-16,1 4 8 0,0 3 19 0,-2 1-16 0,0 2-25 15,1 2 5-15,0-1 13 0,2 1-15 0,3 0-23 0,1-2 8 0,1 0 15 16,5-2-9-16,2 0-18 0,4 0 3 0,2-2 6 16,5-3-28-16,4-1-40 0,3-1-22 0,8-4-16 0,4-3-29 0,6-3-32 15,7-3-52-15,6-6-57 0,6-2-22 0,5-6-16 0,4-3 5 16,4-6 9-16,3-4 3 0,2-4 0 0,2-3 26 0,1-3 29 15</inkml:trace>
  <inkml:trace contextRef="#ctx0" brushRef="#br0" timeOffset="77947.2135">22675 8453 232 0,'-2'-15'264'15,"2"-1"0"-15,0-1-4 0,0 1 5 0,0 1 8 0,2 1-4 16,0 1-11-16,1 2 6 0,1 2 9 0,1-1-86 0,2 2-113 0,1-1-28 16,1 2-1-16,2 0-21 0,2 1-25 0,2 0 5 0,1 0 13 15,3 1-11-15,1 0-17 0,0 3 8 0,2 0 15 0,0 0-7 0,0 2-17 16,1 2 6-16,-2 1 18 0,-1 1-11 0,0 2-13 0,-2 1 6 16,-2 1 17-16,-2 2-10 0,-2 1-14 0,-2 2 8 0,-2 3 17 0,-2 0-9 15,-2 2-16-15,-2 3 7 0,-4 0 16 0,-2 3-10 0,-1 0-19 16,-3 2-1-16,-3 0 5 0,-2 2-55 0,-2-1-74 0,-2 3-51 0,-2-1-45 15,-1 1-21-15,0 0-12 0,0 0 3 0,2-1 9 0,-1-2-3 0,3 0-9 16,3-3 7-16,2-3 11 0</inkml:trace>
  <inkml:trace contextRef="#ctx0" brushRef="#br0" timeOffset="78108.739">22759 9282 0 0,'-6'-1'271'0,"1"-2"62"0,0-1 3 0,1-2 2 0,0-2 1 16,0 0-9-16,1 1-12 0,-1 0-48 0,1 1-57 0,1 0-54 0,0 1-54 16,1 0-155-16,1-1-184 0,1-1-63 0,2 0-28 0,0-1-7 0,2-1-4 15,2-2-1-15,3-1-2 0,1 0 9 0,2-2 12 0</inkml:trace>
  <inkml:trace contextRef="#ctx0" brushRef="#br0" timeOffset="78381.3009">23905 8123 175 0,'10'-12'290'0,"0"-1"1"0,2-1-5 15,2 2 4-15,-2-1 2 0,2 4-1 0,0 1-3 0,0 4 2 0,2 4 2 16,2 3-59-16,-1 3-80 0,2 5-62 0,-1 2-55 15,1 4-24-15,0 3-16 0,-2 3 2 0,0 2 5 0,-2 3-1 0,0 1-8 16,-3 2 3-16,-3 3 9 0,0 0-8 0,-2 2-7 0,-3 2 5 0,-3 0 5 16,-2 2-19-16,-4 0-28 0,-3 2-32 0,-6 0-35 0,-2 2-68 0,-5-1-79 15,-3 0-20-15,-3 0-4 0,-3 0-4 0,-4 1-4 0,0-1 2 16,-1-1 7-16,-1-3-4 0,0-1-1 0,0-4 18 0,3-1 236 0</inkml:trace>
  <inkml:trace contextRef="#ctx0" brushRef="#br0" timeOffset="84255.9552">16419 12760 138 0,'-3'-8'157'16,"0"2"2"-16,-1-1-1 0,2 2-1 0,-2 1 1 15,0 0-1-15,1 3 2 0,-1 1-42 0,1 1-54 0,-1 3-12 0,2-1 0 16,-1 3 18-16,-1 1 21 0,1 3 29 0,1 2 29 0,-2 1 17 16,1 4 9-16,-1 1 21 0,-1 4 24 0,-2 3 11 0,0 1 2 15,-1 4 13-15,-2 4 13 0,-2 2 1 0,-3 2-1 0,0 2-15 0,-2 2-22 16,-2 1-26-16,-1 0-29 0,-1 2-13 0,-2-1-9 16,-1 2-18-16,0 2-21 0,-1-2-12 0,-2 1-9 0,1-1-12 0,-1 2-13 15,0 0-29-15,1 0-32 0,-1-1-22 0,2 1-21 0,1-5-19 16,1 1-22-16,3-2-26 0,1-3-32 0,3-5-23 0,2-2-20 15,3-5-25-15,2-5-23 0,3-5-13 0,4-4-7 0,2-5-3 16,4-5 2-16,4-8 5 0,2-4 11 0,4-6-1 0,3-4-2 16,4-10 21-16,2-4 25 0,4-6 17 0,1-4 18 0,1-7 27 0,3-4 29 15,0-4 16-15,3-2 10 0,1 0 20 0,1-2 23 16,0-1 14-16,3 2 16 0,0 1 25 0,2 0 28 0,0 2 26 0,0 2 23 16,-2 2 28-16,0 2 28 0,-2 4 13 0,-2 4 5 0,-4 3 7 15,-1 6 10-15,-4 4-9 0,-2 6-15 0,-4 4-5 0,-2 6 4 16,-3 3-14-16,-3 4-15 0,-1 5-12 0,-2 3-11 0,-1 3-31 15,0 3-36-15,-2 4-7 0,0 1 2 0,-1 3-17 0,0 2-26 16,-2 2 9-16,-2 2 16 0,1 1-8 0,-3 1-17 0,0 4 7 16,-1-1 19-16,-3 2-11 0,-2 1-18 0,0 1 10 0,-5 1 19 15,-2 0-10-15,-3 1-17 0,-3 0 11 0,-2 0 19 0,-3 1-4 0,-2 0-7 16,-3-1 18-16,-2 2 27 0,-1-3 8 0,-2 1 2 16,-2 1 22-16,-2-4 23 0,1 1 11 0,0-1 11 0,2-2 8 0,2-2 10 15,3-2-4-15,4-2-4 0,3-2-4 0,4 0-5 0,6-5-12 16,2-1-14-16,5 0-14 0,2-1-17 0,5-1-14 0,3 1-13 15,4-2-18-15,4 3-21 0,5-2-13 0,5-1-7 0,3 2-23 16,6-1-29-16,3-1-23 0,5 0-19 0,1-1-21 0,4-1-22 16,0 1-37-16,1-2-37 0,1 0-43 0,-1 0-44 0,0-2-32 0,-1 1-28 15,-1 1-27-15,-3-2-25 0,-1 1-7 0,-3-1 2 16,-2 1 17-16,-2-1 20 0,-2-1 20 0,-4 2 17 0,0-4 38 0,-2 2 41 16</inkml:trace>
  <inkml:trace contextRef="#ctx0" brushRef="#br0" timeOffset="84588.9722">17153 13891 0 0,'7'-6'184'0,"-2"-2"100"0,-2-1 23 16,-2-1 29-16,-1-2 32 0,-2 0 19 0,-1 0 18 0,-1 0 18 0,-1-2 19 15,-1 2-14-15,1-1-26 0,-2 1-42 0,1 0-44 16,-2 0-34-16,0 3-27 0,-2-2-25 0,1 4-23 0,0-1-29 0,-2 4-29 16,0-1-22-16,-1 4-19 0,0 1-18 0,0 1-15 0,0 4-24 15,2 1-27-15,0 0-7 0,2 4-5 0,2 1-14 0,0 1-14 16,2 3-11-16,2 0-9 0,0 1-12 0,4 2-15 0,0 2-14 16,4-1-13-16,0 1-15 0,2-2-15 0,4 0-15 0,2-2-16 15,2-2-4-15,4-2 1 0,1-2-1 0,2-4 2 0,2-3 14 16,0-1 16-16,3-5 10 0,-1-2 5 0,1-2 20 0,-1-2 20 15,-2-2 13-15,-1-4 7 0,-1 2 25 0,-3-5 29 0,0 1 17 0,-3-2 14 16,0 1 25-16,-2 0 31 0,0 0 18 0,-3 1 16 16,-2 4 17-16,1-1 18 0,-3 2 2 0,-1 3-1 0,-2 2 2 0,-1 1 5 15,0 3-2-15,-1 1 1 0,-3 2-10 0,2 2-12 0,1 1-13 16,0 1-16-16,-2 4-23 0,2 1-26 0,-2 1-11 0,0 5-5 16,1 2-8-16,-2 2-9 0,-2 4 3 0,2 1 6 0,-1 3-11 15,1 0-14-15,0 1-11 0,1 1-6 0,2 1-30 0,2 0-35 16,3-2-29-16,2 1-28 0,2-2-46 0,4 1-54 0,1-2-67 0,4-1-77 15,3-2-80-15,3-1-85 0,2-4-22 0,3-1-2 16,3-5 1-16,1-5 7 0,3-4 22 0,-1-3 28 0,1-3 31 0,0-4 28 16,-2-4 45-16,-1-2 171 0</inkml:trace>
  <inkml:trace contextRef="#ctx0" brushRef="#br0" timeOffset="86825.0892">5507 13423 4 0,'-4'-8'141'0,"0"1"3"0,0-5 3 0,0 1 3 15,0-2 3-15,0 1 5 0,0-2 5 0,1 0-31 0,0 0-43 16,2-2-20-16,0 2-15 0,1-2 0 0,1 2 4 0,0-2 8 0,2 2 11 16,1-1-4-16,0 1-7 0,3 1 0 0,2 1 0 15,2 0-7-15,3 1-10 0,2 1 2 0,6 1 5 0,2 0-2 0,2 2-6 16,6 1-3-16,4 0-2 0,4 2-14 0,6 1-17 0,3 0 0 16,7 2 9-16,4 1-6 0,4 1-12 0,4 1 4 0,5-1 10 15,3 1-5-15,4 2-8 0,4-2 1 0,4 2 2 0,3-1-8 16,4 1-10-16,2 1 4 0,4 0 8 0,2-2 1 0,4 2-4 15,1-1 13-15,1-1 14 0,3 1-4 0,1-1-9 0,2 0 14 0,2-1 19 16,1-1 3-16,2 1-2 0,0-2 16 0,2 0 22 16,4 0 1-16,-1 0-1 0,3 0 5 0,1 0 8 0,3 0-8 0,2 1-17 15,0 0 7-15,0 3 19 0,-2-1-19 0,-2 2-28 0,1 1 2 16,-2 1 5-16,-2 2-13 0,-3 0-25 0,-4 0 4 0,-1 0 10 16,-3 0-13-16,-3-2-19 0,-1 0 8 0,-4-2 16 0,0-3-14 0,-3-2-18 15,-2-2 7-15,-3-3 17 0,-1-2-6 0,-3-3-10 16,-4-3 8-16,-4-1 17 0,-3-2-7 0,-4-3-19 0,-3 0 13 0,-5-2 16 15,-4 0-3-15,-2-1-11 0,-6-1 7 0,-3 2 14 16,-5 0-7-16,-5 0-13 0,-5 1 4 0,-5 1 9 0,-4 1-8 0,-5 0-11 16,-4 3 4-16,-5 0 7 0,-1 2 1 0,-4 2-8 0,-5 0 12 15,-2 3 16-15,-2 1 2 0,-2 1 0 0,-3 0 5 0,-1 2 7 16,-1 1-3-16,-2 0-8 0,-1 2 2 0,0 0 3 0,-3 0-13 16,1-1-17-16,-2 2-17 0,-2 2-16 0,0-1-34 0,-1 1-44 15,0 2-23-15,2 1-16 0,0-1-36 0,-1 1-36 0,4 1-21 0,0-1-19 16,4 0-29-16,2 0-30 0,4-2-35 0,2-2-37 15,4-1-3-15,3 0 8 0,3-2 25 0,3-2 30 0,2-2 15 0,3 0 13 16,1-2 31-16,3-2 43 0</inkml:trace>
  <inkml:trace contextRef="#ctx0" brushRef="#br0" timeOffset="88310.3343">12215 9128 75 0,'1'-2'121'0,"0"0"5"0,1-1 5 0,-1 1 4 0,0-2 3 16,1 2-20-16,-1-2-29 0,2 2-22 0,-1-2-20 15,1 1-7-15,1-1-4 0,-1 0-1 0,1 0-1 0,0 0 4 0,0-1-1 16,1 0 1-16,0 1 2 0,1-1 2 0,-1 0 0 0,0 0 6 16,2 0 6-16,0-1 8 0,1 2 7 0,-2-2 7 0,2 0 10 15,0 0-2-15,2-2-8 0,-1 2 11 0,2-1 12 0,-1 0-6 16,1 0-13-16,1-2 2 0,0 2 8 0,1-1-10 0,2-1-16 16,1 1-2-16,1 0 1 0,2-2-14 0,1-1-14 0,1 0 2 0,3 1 13 15,2-2-14-15,2 0-20 0,0 0 8 0,4 0 15 0,0-2-12 16,2 2-22-16,2 0 8 0,3 0 19 0,0 0-10 0,2 0-16 15,0 0 8-15,1 2 16 0,-1-1-11 0,0 0-17 16,-1 1 10-16,-1 1 16 0,0-1-11 0,-1 1-20 0,0 0 12 0,-1 1 19 16,-1 1-8-16,1-2-16 0,1 2 7 0,-1 0 16 0,0 0-12 15,2-1-18-15,1 1 12 0,1 1 18 0,3 0-8 0,0 0-17 16,2 0 13-16,0 1 24 0,2-1-9 0,0 2-18 0,0-1 7 0,-1 1 17 16,-2-1-6-16,1 2-13 0,-1-1 7 0,-1 1 16 15,-1-1-10-15,-2 0-19 0,0 2 7 0,-1 0 12 0,-1 0-14 0,-2 1-20 16,-1 0 5-16,-1 1 16 0,-2 1-11 0,-1 0-18 0,-1 1 7 15,-2 0 14-15,-2 2-7 0,0-1-19 0,-3 1 11 0,0 1 18 16,-2 1-9-16,0 0-15 0,0 0 8 0,0 0 14 0,-1 1-8 16,0 0-14-16,2 0 7 0,0 0 19 0,-1-1-8 0,2 2-18 15,0-2 6-15,0 1 18 0,2-1-11 0,-2 0-16 0,1 0 6 0,-1-1 15 16,0-1-13-16,-1 1-20 0,-1-1 0 0,1-1 7 16,-2 0-20-16,1-1-35 0,-2 1-29 0,-2-2-26 0,1-1-43 0,-3 0-46 15,-1 0-42-15,-3-1-37 0,-2-2-17 0,-2 1-11 0,-2-1 8 16,-4 0 12-16,-2-2 5 0,-4-1 1 0,-1-1 18 0,-3-3 24 15</inkml:trace>
  <inkml:trace contextRef="#ctx0" brushRef="#br0" timeOffset="88578.3661">15161 8275 105 0,'10'3'139'0,"0"-1"2"0,1 3 0 0,1 2-10 0,0 1-13 16,1 2 8-16,2 2 12 0,-2 1-40 0,2 2-56 0,-2 1-20 16,-1 4-5-16,0-1-1 0,-2 2 1 0,-2 1 1 0,-2 1 0 15,0 0 1-15,-2 1 1 0,-3 0 1 0,-1 0-2 0,-3 0 2 0,-1 0-1 16,-2 0-1-16,-2 1 1 0,-4 0-13 0,-2 0-16 15,-3 2-24-15,-2 0-24 0,-2 1-39 0,-2-2-45 0,-2 1-13 0,-2-1-5 16,-1-1-3-16,2-1 0 0,-2-3 0 0,0-2-2 0</inkml:trace>
  <inkml:trace contextRef="#ctx0" brushRef="#br0" timeOffset="89594.9822">12331 9374 51 0,'2'-6'144'0,"1"-1"0"0,0 0 0 0,1 0 0 0,1 1 3 15,0 0 0-15,3 2 0 0,2 1-38 0,0-1-47 0,4 2-31 16,0-1-22-16,4 2-7 0,0 0-1 0,2 1 1 0,3 0-1 16,0 0 2-16,2 1 0 0,0 0-1 0,3 2-2 0,0-1-2 15,2 2 1-15,0-1 2 0,2 2 1 0,0 1 2 0,3 1 4 16,0 0 1-16,2 2 3 0,2-1 4 0,2 2 2 0,0 2 3 0,3 0 2 16,3 1 4-16,0 1 3 0,2 2 7 0,3 1 11 15,1 1 14-15,3 1 16 0,3 3 0 0,2 2-5 0,3 0 8 0,4 1 9 16,2 4-1-16,2-1-5 0,1 4 6 0,0-1 12 0,2 4 0 15,-2-2-6-15,1 3 6 0,-4 0 4 0,-2 1-14 0,0 1-25 16,-1-2 7-16,-2 1 16 0,-1 1-11 0,-1-2-14 0,-3 0 5 16,-3-2 14-16,-2 1-10 0,-3-1-16 0,-4-2 4 0,-3-1 11 15,-3 1-14-15,-2-2-22 0,-4-2 8 0,-2 1 17 0,-2-5-13 16,-1 0-19-16,-2 0 3 0,-2-5 12 0,-2 1-12 0,-1-4-21 16,-1 1 5-16,-3-2 10 0,-1-2-11 0,-2-1-17 0,-2-1 7 0,-3-2 10 15,-2 0-8-15,0-2-20 0,-4-1 9 0,0-1 12 16,-2-2-8-16,-3 0-16 0,-1-3-1 0,-1 3 2 0,-3-2-31 0,-2 1-40 15,-2-1-34-15,-2 1-28 0,-4-2-37 0,0 1-43 0,-4 2-34 16,0-1-28-16,-4-1-29 0,1 1-29 0,0-2 1 0,-1 0 4 16,1-2 6-16,1 1 4 0,1-1 28 0,2-2 32 0</inkml:trace>
  <inkml:trace contextRef="#ctx0" brushRef="#br0" timeOffset="89864.3076">15221 10228 235 0,'4'-6'263'0,"0"-3"7"0,0 0 9 0,-1 1-6 0,1 1-8 16,0 1 5-16,1 3 9 0,-1 1-3 0,2 4-12 0,-1 1-69 0,2 3-90 16,-1 3-54-16,0 1-40 0,-1 2-4 0,0 3 8 0,-2 2-13 15,0 4-16-15,-2 0 10 0,-2 4 20 0,-2 4-7 0,-1 1-16 0,-1 1 8 16,-3 4 19-16,-3 1-5 0,-1 1-8 0,-3 2 10 0,-1 2 13 15,-4-1-8-15,-1 2-11 0,-2 2 5 0,-2-2 13 0,0 0-14 0,-3 0-23 16,0-3-22-16,-2 1-21 0,0-2-82 0,-1-2-98 0,-1-2-33 0,-1-2-14 16,-2-2-8-16,-1-2-10 0,-1-2 4 0,-2-2 4 0,-1-3-2 0,0-3-2 15,-1-3 7-15,-2-2 66 0</inkml:trace>
  <inkml:trace contextRef="#ctx0" brushRef="#br0" timeOffset="91147.608">12368 10055 0 0,'1'-7'97'0,"-1"-2"35"0,0 0-1 0,0 3-1 16,0-2 4-16,0 2-4 0,0 2 2 0,0-1-34 0,0 2-47 16,0 3-23-16,2-3-14 0,-2 3-7 0,1-1-1 0,0 1-1 0,2 0-2 15,-3 0-2-15,4 0 1 0,0 0-1 0,0-2-1 0,0 2 2 16,0 0 1-16,0-1 3 0,1 1 4 0,1 0 2 0,0 0 2 16,2 0 2-16,0 0 4 0,2 1 1 0,0 1 1 0,2 1 5 15,2 0 5-15,2 0 2 0,1 1 1 0,2 2-1 0,3 2 1 16,2 1-5-16,3 0 0 0,2 3-3 0,3 1-2 0,4 1-4 15,3 4-1-15,4 0-5 0,2 4-3 0,2 2-3 0,2 3-3 16,0 3 0-16,1 5 0 0,-1 1 0 0,-1 6 1 0,-1 0 2 0,-2 6 3 16,-1 3 11-16,-3 1 16 0,-1 2 12 0,0 2 10 15,0 1 4-15,-1-2 4 0,0 1 15 0,1 1 16 0,1-3 1 0,2 0-7 16,-1 0 8-16,2-2 14 0,2-1-5 0,-1 2-12 0,0 1-5 16,1 0-1-16,-2-2-15 0,0 2-16 0,-2-1 1 0,1 1 12 15,-2 0-18-15,1-1-24 0,-2 0 4 0,-2 0 17 0,0-2-13 16,-2 1-22-16,-3-1 8 0,-1 0 17 0,-1-1-14 0,-3-1-18 15,-2 1 7-15,0-4 19 0,-2 0-10 0,-3-2-16 0,0-2 8 0,-2-3 13 16,0-2-11-16,-2-3-17 0,-1-3 7 0,-3-2 16 16,1-3-8-16,-2-2-19 0,-2-1 8 0,0-4 17 0,-2 0-14 0,-2-2-21 15,0-1-3-15,-2-3 3 0,0 0-39 0,-2-2-50 0,1-3-38 16,-2 1-38-16,1-3-65 0,-2-6-71 0,0 0-17 0,0 0 1 16,0 0-4-16,-7-4-7 0,0-2 5 0,1-2 11 0,-4-4 5 0,1-2 2 15</inkml:trace>
  <inkml:trace contextRef="#ctx0" brushRef="#br0" timeOffset="91430.227">14819 11832 24 0,'5'-5'196'0,"0"0"-5"0,-1 3-16 0,0 1 8 0,0 3 12 15,-1 4-7-15,1 3-13 0,-1 1 11 0,-1 6 15 0,1 2-76 0,0 2-103 16,-1 3-1-16,1 2 30 0,0 3-1 0,-1 0-11 0,1 2 24 16,0 0 34-16,-1 1 2 0,1 1-6 0,0 2 12 0,-1-1 15 15,1 2-13-15,0 0-22 0,-1 0 13 0,0 0 19 0,-1-1-20 0,0 0-34 16,-1 0-3-16,-1-2 6 0,-2-1-28 0,-1 2-37 16,-1-2-26-16,-3 0-26 0,0 0-44 0,-3 2-49 0,-2-3-57 0,-2 0-58 15,-3-2-26-15,-2 0-17 0,-4-2 4 0,-3-2 8 0,-1-3-2 16,-3-3-8-16,-2-4 9 0,0-3 15 0</inkml:trace>
  <inkml:trace contextRef="#ctx0" brushRef="#br0" timeOffset="93583.9487">2219 7525 0 0,'0'-8'76'0,"0"1"109"0,0-5 2 0,0 3 7 0,1 0 10 16,0 0 6-16,2 0 6 0,0 3-3 0,1 0-6 0,0 0-48 15,2 1-60-15,1 1-30 0,1-1-21 0,0-1-8 0,3 0 1 16,1 0-4-16,1-1-5 0,2-2-2 0,-1 1 0 0,4-2-8 0,-1-1-8 16,3 1 8-16,0-2 13 0,0-2-8 0,1 1-12 0,2-2 4 15,0 0 13-15,-1-2-10 0,2-1-16 0,2 0 3 0,-1-1 9 16,2-1-10-16,-1-2-14 0,1-2 4 0,0 0 8 0,-1-2-10 15,0-1-13-15,-1 0 10 0,-2 0 13 0,-2 2-8 0,-1-1-10 16,-3 2 17-16,-2 2 23 0,-3 2-1 0,-1 4-7 0,-3 1 8 0,-3 4 16 16,-2 4-7-16,-2 2-14 0,-2 4 17 0,-3 4 23 0,-3 3 3 0,-2 6-7 15,-3 3 14-15,-4 6 20 0,-3 6-13 0,-1 4-22 16,-4 5 5-16,0 5 14 0,-3 2-10 0,1 4-16 0,0 2 11 0,1 1 14 16,1 4-14-16,1 0-26 0,2 0-3 0,2 3 3 0,3-2-20 15,2 1-25-15,0-2 0 0,4 0 5 0,0-4-22 0,2-3-29 16,3-4-19-16,1-5-10 0,1-4-25 0,3-5-31 0,2-5-26 0,0-7-26 15,2-5-39-15,3-6-44 0,0-5-16 0,2-6-10 0,0-5-7 16,2-4 1-16,1-6 13 0,-1-4 19 0,-1-5 19 0,1-4 17 16</inkml:trace>
  <inkml:trace contextRef="#ctx0" brushRef="#br0" timeOffset="94067.2141">2641 6224 166 0,'-6'-24'243'0,"-2"0"0"0,1 0-6 16,0 2 0-16,-1 4 3 0,0 1-3 0,-1 4-6 15,-2 4 2-15,1 3 4 0,-2 3-80 0,-2 4-101 0,0 4-32 0,-4 4-12 16,0 4-11-16,-4 2-14 0,-2 5 10 0,-2 2 18 0,-2 5 1 16,-2 3 1-16,-2 3 22 0,-1 3 30 0,-2 5 15 0,-1 1 12 15,-1 6 27-15,-2 1 34 0,-1 7 13 0,-1 4 8 0,-2 6 13 16,-1 4 14-16,0 5 4 0,0 5-4 0,2 2 7 0,0 4 7 0,4 2-11 15,2 2-17-15,4 2-17 0,4-2-17 0,4 1-23 0,5 1-26 16,4-2-15-16,6-1-14 0,5-4-5 0,5-1-8 0,6-5-12 0,6-3-14 16,6-5-5-16,5-4-5 0,7-5-8 0,6-4-10 0,6-6 5 0,3-8 5 15,6-6-1-15,6-5-7 0,3-8 2 0,4-6 2 16,3-7-3-16,3-8-9 0,4-7 3 0,1-5 8 0,4-8-13 0,4-6-13 16,4-7-10-16,1-7-7 0,4-5-8 0,3-6-13 0,3-4-4 15,0-6-4-15,1-3-16 0,-3-2-19 0,0-4-21 0,-3-1-19 16,-5-2-14-16,-6 0-12 0,-7-1-6 0,-8 2-3 0,-7-1 13 0,-10 1 19 15,-9 2 1-15,-6 3-2 0,-9 0 10 0,-7 2 13 16,-5-1 12-16,-9 2 12 0,-4-1 39 0,-6 1 46 0,-7-2 29 0,-4 4 24 16,-3-1 33-16,-6 1 35 0,-3 4 16 0,-2 3 9 0,-5 1 13 15,-3 7 13-15,-2 1-1 0,-2 4 1 0,-3 4-1 0,-1 4 1 16,-1 3-16-16,0 3-19 0,0 3-27 0,1 3-28 0,2 1-40 16,2 4-44-16,2 2-55 0,3 4-59 0,2 1-68 0,3 0-69 15,3 4-72-15,3 2-69 0,2 2-50 0,3 2-43 0,1 2-13 0,2 2-8 16,2 2 9-16,1 4 12 0,2-2 21 0,-2 1 22 0,2 2 35 15,2 0 39-15</inkml:trace>
  <inkml:trace contextRef="#ctx0" brushRef="#br0" timeOffset="95419.1485">6352 7962 0 0,'-24'-6'84'0,"3"-1"99"0,-1 0 10 0,4-2 19 16,2 0 19-16,1 0 9 0,2 0 3 0,2 0 10 0,2 2 14 15,2 0-55-15,0 1-79 0,3 1-19 0,2 0-1 0,-1 2-11 16,2-1-15-16,1 2-6 0,1-1-2 0,2 2-22 0,1 0-28 16,4 0-4-16,4 1 5 0,4-2-13 0,5 1-19 0,6-1 11 15,5-1 15-15,6 1-3 0,8 0-9 0,3-2 12 0,7 0 21 16,4 2-10-16,4-2-17 0,5 3 9 0,6 0 16 0,1 1-10 0,4 1-18 15,0 3 8-15,3 1 17 0,-2 1-10 0,0 0-18 16,1 1 2-16,-2 0 8 0,0 1-14 0,1 0-20 0,-1-1 9 0,-1 0 19 16,-1-1-8-16,0-1-19 0,-4-2 13 0,0 1 20 0,-4-3-11 0,-2 0-25 15,-4-2 5-15,-1 0 17 0,-4-1-28 0,-2-2-38 16,-2 0-32-16,-2 0-33 0,-2-1-45 0,-3 0-51 0,-3-1-32 0,-2-1-28 16,-3 1-16-16,-4-1-14 0,-6-2 4 0,-2 1 13 15,-5-3-5-15,-3-1-6 0,-5-1 24 0,-3-2 111 0</inkml:trace>
  <inkml:trace contextRef="#ctx0" brushRef="#br0" timeOffset="95619.4207">8763 7387 0 0,'14'-11'184'0,"4"-2"122"0,-1-2-9 0,0 0 6 15,2-2 11-15,1 2-7 0,0 5-7 0,1 2 0 0,-1 7 5 16,-1 2-8-16,0 7-8 0,-3 5-103 0,-3 7-124 0,-2 4-59 0,-5 3-36 15,-4 7-2-15,-5 7 11 0,-6 1-25 0,-5 7-35 16,-6 4-14-16,-6 4-1 0,-5 3-12 0,-6 4-12 0,-3 1-13 0,-4 3-16 16,-3 0-50-16,-1 1-62 0,0 0-12 0,0 1 6 0,1-2-2 15,1-2 1-15,0-2 17 0,2-4 25 0,3-5 17 0,0-4 13 16</inkml:trace>
  <inkml:trace contextRef="#ctx0" brushRef="#br0" timeOffset="97638.5567">2371 15757 0 0,'-10'-3'129'0,"1"-1"7"15,0 0 2-15,-1 1 3 0,2-1 2 0,-1 1 4 0,1-1 7 16,0 0-32-16,0 0-43 0,0-1-19 0,1-1-10 0,1-1-2 0,0-1 1 15,1-1 7-15,1-2 5 0,1-1 13 0,2-2 10 0,1-1 0 16,1-2-5-16,2-1 7 0,1-1 7 0,3-1-9 0,1-2-15 16,1 2 4-16,2-2 7 0,2 1-7 0,0 0-7 0,1 0-1 0,2 1-1 15,0 1-13-15,0 1-16 0,1 1 1 0,2 2 9 16,-1 0-15-16,1 3-18 0,1 3 7 0,1 0 13 0,1 5-10 0,-1 1-17 16,0 4 4-16,2 4 13 0,-2 5-13 0,1 2-18 0,-2 5 3 15,0 4 12-15,-3 4-10 0,-1 4-16 0,-1 4 8 0,-3 3 14 16,-3 3-7-16,-1 4-13 0,-3 4 6 0,-1 2 11 0,-2 4-8 0,-4 4-9 15,0 0 7-15,-4 2 13 0,-2 1-5 0,-1 0-11 0,-2-2 8 16,-2-2 12-16,-2-3-6 0,-1-3-9 0,-1-3 11 0,-2-4 14 0,-1-4 8 16,-1-5 9-16,0-4 21 0,-1-3 24 0,0-6 21 0,-1-3 21 15,2-4 18-15,-1-5 17 0,1-3 14 0,1-3 13 0,1-3 11 16,1-5 8-16,2-1 8 0,1-3 2 0,2-1-1 0,2-2-3 0,2-2-13 16,1 0-19-16,4 1-17 0,1-2-23 0,3 2-15 0,3 1-12 15,2 0-17-15,3 1-16 0,3 2-10 0,2 0-8 0,3 2-12 0,3 2-14 16,1 2-7-16,2 2-7 0,4 2-10 0,-1 4-10 0,3 1-16 15,0 2-17-15,1 3-17 0,2 2-16 0,1 1-10 0,0 2-8 16,1 2-18-16,2 0-20 0,-2 1-22 0,1 2-27 0,-1-1-28 0,-1 0-31 16,-1 0-35-16,-2-2-38 0,-1-3-30 0,-1 0-29 0,-3-5-28 0,-2-1-28 15,-2-3-5-15,-2-3 4 0,-2-1 17 0,-3-4 20 0,-2-1 22 16,-2-3 27-16,-2-3 28 0,-2 0 31 0</inkml:trace>
  <inkml:trace contextRef="#ctx0" brushRef="#br0" timeOffset="98222.6183">1909 14806 0 0,'-29'4'37'0,"-2"4"97"0,2-2 2 0,0 4 4 15,1 2 4-15,0 5 3 0,1 2 7 0,0 5-14 0,1 5-22 16,-1 4-28-16,2 3-28 0,-1 3-4 0,4 3 8 0,0 4 14 15,1 4 17-15,4 4 20 0,1 3 23 0,1 4 7 16,4 5 3-16,3 5 1 0,3 5 2 0,1 7 2 0,3 5-1 16,3 5-2-16,2 6-5 0,4 3 0 0,3 5-2 15,4 2-11-15,3 2-16 0,2 0-17 0,4-3-20 0,3-4-6 0,2-7-3 16,5-7-3-16,0-7 0 0,4-10 4 0,2-8 5 0,4-8 9 16,4-8 8-16,2-4 1 0,5-7-5 0,2-4 5 0,5-4 6 15,2-6-1-15,4-4-7 0,1-5-4 0,4-6 0 16,2-3-7-16,4-8-10 0,-1-4-8 0,4-7-8 0,-2-5-12 0,-2-5-15 15,1-5-6-15,-3-7-5 0,-4-2-13 0,-1-7-15 0,-5-5-9 16,-2-5-4-16,-2-3-16 0,-4-6-13 0,-2-2-6 0,-4-3-4 16,-4-3-14-16,-5-2-15 0,-6 0-8 0,-6 0-2 0,-6-2-5 0,-7 0-6 15,-6-2-2-15,-7 0 1 0,-6-1 8 0,-6-2 17 0,-5-1 3 16,-4 1 3-16,-4 1 11 0,-5-1 13 0,-2 1 7 0,-2 2 7 16,-3 2 13-16,0 3 13 0,-3 2 4 0,2 3-1 0,-2 6 17 15,0 3 24-15,2 7-3 0,1 3-9 0,0 6 11 0,3 6 16 16,-1 6-8-16,4 1-13 0,2 7-1 0,2 4 5 0,2 3-50 0,4 3-68 15,0 6-53-15,4 1-50 0,0 5-67 0,2 5-68 0,0 1-19 16,0 7-1-16,0 4-6 0,0 2-7 0,0 4 4 0,0-1 9 16,-1 2 3-16,-1 0 3 0</inkml:trace>
  <inkml:trace contextRef="#ctx0" brushRef="#br0" timeOffset="104697.3484">9029 14731 64 0,'2'-11'155'16,"-1"-1"-1"-16,0 0 4 0,-1 2-2 0,2-1-2 0,-2 4 2 0,1 1 2 15,0 0-40-15,1 3-44 0,-1 0-31 0,-1 3-23 16,3 0-10-16,-1 0-1 0,1 1 6 0,0 2 8 0,1-1 17 0,0 2 19 16,0 2 17-16,0 0 14 0,0 2 24 0,0 4 24 0,-2 0 9 15,2 0 2-15,-1 6 13 0,-2 0 16 0,1 3-1 0,-1 1-4 16,-1 5-2-16,0 2 1 0,-1 2-17 0,-2 2-29 0,0 3-11 0,1 3-10 15,-2 2-25-15,0-1-31 0,-2 4-4 0,1-1 3 16,-2 1-16-16,2-1-23 0,-2 0 1 0,2-1 13 0,0-2-13 16,-1-2-19-16,1-1 8 0,1-3 11 0,0-2-7 0,0-2-12 15,1-2 8-15,1-2 11 0,-1-2-7 0,0-2-12 0,2-1 2 0,-2-1 7 16,1-2-8-16,-1-2-11 0,0 0-1 0,1-2 2 0,-2-2-13 16,0 0-19-16,0-2-8 0,0-2-11 0,0-2-35 0,0 0-43 15,-2-3-18-15,1-2-12 0,0-2-37 0,-1-3-44 0,1-2-33 16,-2-2-30-16,1-4-5 0,-2-3 4 0,1-3 7 0,-1-3 12 15,0-3 13-15,0-4 14 0,-1-3 33 0,1-4 158 0</inkml:trace>
  <inkml:trace contextRef="#ctx0" brushRef="#br0" timeOffset="104848.1584">8644 14842 42 0,'-8'-24'312'0,"1"1"12"0,2 2 4 16,2-1 8-16,2 4 8 0,4-2-4 0,3 4-7 0,5 4 5 15,4 1 7-15,5 4-42 0,5 2-54 0,4 4-71 0,7-1-74 16,4 4-53-16,4-2-48 0,4 1-14 0,3 2-5 0,2 0-31 0,3 0-40 15,3 0-27-15,0 0-22 0,2 0-40 0,0 0-41 16,1-1-44-16,-1 1-50 0,-1 0-16 0,-3 1-12 0,-2-1 11 0,-3 2 11 16,-4 1 4-16,-4 0 1 0,-5 0 22 0,-5 0 32 0</inkml:trace>
  <inkml:trace contextRef="#ctx0" brushRef="#br0" timeOffset="105281.4681">9751 14767 0 0,'-2'-18'91'0,"0"-3"124"0,0 1 22 16,1-2 24-16,0 4 22 0,1 0 11 0,-2 0 6 0,2 4 12 0,0 2 14 15,0 2-58-15,0 4-73 0,0 0-25 0,2 3-8 0,-2 3-20 16,0 0-20-16,2 3-10 0,2 3-8 0,0 3-20 0,0 3-24 15,0 1 0-15,2 5 6 0,-1 2-8 0,2 4-14 0,-2 1 11 0,2 5 19 16,-1 3-1-16,1 2-4 0,0 4 8 0,-1 3 8 16,0 0-8-16,0 6-14 0,0 0-3 0,-1 0 1 0,0 3-8 0,2 0-13 15,-2-3 1-15,2 1 2 0,1-4-5 0,0-1-8 16,0-4-3-16,1-4-3 0,2-3-3 0,0-4-5 0,-1-4 4 0,4-5 1 16,-1-4-2-16,0-3 1 0,3-5-1 0,0-3 4 0,3-5-2 15,1-2-3-15,1-5-2 0,2-5 1 0,2-4-2 0,1-3-3 16,0-6 0-16,2-4-3 0,2-4-3 0,-2-4-3 0,1-2-2 0,-1-5 1 15,-1-1-2-15,-1-3-3 0,-2 0 1 0,0 0 2 16,-2 0 0-16,-1 2-1 0,-2-1-1 0,-2 1 1 0,-2 2-1 0,-1 2 1 16,0 2-2-16,-2 2-5 0,0 4-16 0,-2-1-24 15,0 5-28-15,-2 5-34 0,0 1-55 0,-2 4-63 0,1 4-58 0,-2 4-56 16,1 3-39-16,-2 3-33 0,-4 6-9 0,0 0-3 0,1 6 1 0,-1 3 5 16,-1 3 18-16,-2 3 23 0,-1 1 29 0,0 2 32 15</inkml:trace>
  <inkml:trace contextRef="#ctx0" brushRef="#br0" timeOffset="105865.1823">11196 15420 0 0,'3'1'322'0,"-3"-1"106"16,0 0 7-16,0 0 3 0,2-1-2 0,-2 1 1 0,3 0 1 15,0 1-2-15,1 4-1 0,0 2 0 0,0 2 3 0,1 3-105 0,0 2-135 16,-1 3-90-16,0 1-81 0,0 2-28 0,-2 3-14 15,-2 1-17-15,-3 1-17 0,-1 4-31 0,-3 2-28 0,-2 2-42 0,-2 3-42 16,-2 1-42-16,-3 2-42 0,0 1-63 0,-1 2-67 0,-2 0-19 16,0 0-5-16,-1-1 2 0,2 0 8 0,0-3 15 0,1-2 20 15,2-2 25-15,2-6 31 0</inkml:trace>
  <inkml:trace contextRef="#ctx0" brushRef="#br0" timeOffset="106599.2825">12964 14728 166 0,'-8'0'336'0,"0"0"-3"0,0-3-7 0,1 1 4 16,2 1 7-16,0 2-4 0,1 4-7 0,0 5 2 0,0 4 11 16,1 5-49-16,-1 4-68 0,1 7-78 0,-1 1-78 0,0 5-42 0,0 3-26 15,0 2 8-15,0 2 17 0,0 1-2 0,2 4-6 16,-2-3 12-16,1 1 18 0,0 2-5 0,2-4-10 0,1 1 8 0,1-3 14 16,2-3-7-16,0 0-15 0,2-5 6 0,0-1 9 15,2-3-9-15,1-4-16 0,0-2-1 0,0-3 5 0,1-5-12 0,2-2-13 16,0-6-16-16,-1-3-13 0,2-4-31 0,2-5-41 0,-1-4-35 15,2-5-35-15,-1-5-38 0,2-5-39 0,-1-3-35 0,1-7-34 16,-1-4-28-16,-2-4-23 0,-1-2-2 0,-1-4 5 0,-2-2 12 0,0-1 17 16,-1-1 28-16,-1 0 34 0</inkml:trace>
  <inkml:trace contextRef="#ctx0" brushRef="#br0" timeOffset="106866.5361">13253 14801 139 0,'15'-28'273'0,"1"1"12"0,-1 3 12 0,1 4-3 16,0 4-4-16,1 1 2 0,0 4 11 0,2 4-6 0,0 4-9 15,1 1-51-15,0 4-64 0,0 2-67 0,1 4-65 0,-1-1-14 16,0 5 1-16,0 0-16 0,-1 3-18 0,-3 2 5 0,0 1 16 15,-3 1-9-15,-1 2-15 0,-3 2 13 0,-2 2 22 0,-4 2-7 0,-3 2-17 16,-3 2 11-16,-5 1 20 0,-3 2 0 0,-3-1-4 16,-5 2 22-16,-2 1 34 0,-5 0 19 0,-2-2 13 0,-2-1 30 0,-1 2 34 15,-2-3 20-15,-1-2 12 0,1-1 20 0,1-3 20 0,0-2 8 16,0-1 5-16,4-4 2 0,1-1 7 0,3-2-17 0,3-3-21 16,4-1-24-16,2-4-23 0,4 0-28 0,3-2-28 0,4-2-26 15,4 0-27-15,3 0-15 0,2-2-12 0,5 0-20 0,3 1-22 16,3-1-24-16,3 2-24 0,3-1-30 0,5 1-34 0,1 0-28 0,1 0-26 15,3 2-34-15,2 0-31 0,0 2-43 0,2-1-46 16,-1 2-55-16,1 1-55 0,-1 2-71 0,-1 0-77 0,1 0-8 0,-3 1 8 16,1-1 26-16,-2 1 29 0,0-2 29 0,-1 0 29 15,-2-1 32-15,0-3 29 0,-1 0 46 0,-2-2 190 0</inkml:trace>
  <inkml:trace contextRef="#ctx0" brushRef="#br0" timeOffset="107250.669">14204 15588 141 0,'-1'-11'261'0,"-1"-2"10"0,1 1 13 16,-2-1-5-16,-1 0-11 0,-1-1 5 0,0 2 11 0,-2 0-5 16,-1 2-9-16,-1-1-50 0,-1 1-62 0,1 1-68 0,-2 0-68 15,-1 1-1-15,-1-1 20 0,0 3-7 0,-2 2-17 0,-1 0 14 0,0 2 28 16,0 2-7-16,-1 1-11 0,1 1 11 0,-2 3 20 16,2 2-7-16,0 0-17 0,2 3 9 0,2 1 16 0,0 2-14 0,2 0-25 15,2 3 4-15,3-1 13 0,1 2-17 0,3 1-19 16,2-1 0-16,3 1 8 0,3 0-11 0,2-1-14 0,4-2 5 0,2-1 14 15,4-2-14-15,1-2-23 0,4-2 4 0,1-4 7 0,2 0-21 16,-1-4-26-16,2-1 4 0,0-4 13 0,-1-1-9 0,1-1-14 16,-3-3 8-16,1-2 15 0,-2-1-7 0,-2-1-16 0,0-3 13 0,-4 0 19 15,-2-2-3-15,0 1-8 0,-4-3 26 0,-1 2 38 16,-2 0 14-16,-2 1 10 0,-3 0 29 0,-1 1 37 0,-2 3 13 0,-1 1 7 16,-1 1 16-16,-2 3 17 0,-1 2 4 0,0 1-4 0,-1 1 4 15,-1 3 4-15,1 1-11 0,0 2-16 0,-2 2-13 0,0 2-16 16,1 2-23-16,0 2-26 0,0 3-24 0,0 1-20 0,2 3-23 15,0 2-28-15,2 0-28 0,0 1-28 0,2 0-41 0,3 1-41 16,2 0-61-16,2 0-69 0,1-1-69 0,3-1-70 0,1 0-22 0,1-2-8 16,2-2-1-16,-1-2 7 0,4-2 11 0,-1-3 16 15,2-2 23-15,1-4 23 0,0-1 41 0,1-2 244 0</inkml:trace>
  <inkml:trace contextRef="#ctx0" brushRef="#br0" timeOffset="107869.0794">15067 15378 85 0,'-8'-10'213'0,"0"1"2"0,0-1-1 16,-2 2 1-16,1 2-4 0,-2 2 2 0,1 2 5 0,-2 1-1 0,0 2-2 16,-3 0-50-16,0 1-65 0,-2 1-26 0,0 0-14 0,-3 1 22 15,0 1 32-15,-2 1 15 0,0 0 12 0,-1 2 15 0,0 1 17 16,1 0 2-16,-1 2 1 0,2 1 2 0,2 1 7 0,2 0-17 15,1 1-23-15,4 0-8 0,2 0-5 0,4 2-26 0,2-2-32 16,2 2-17-16,5-2-12 0,4 0-18 0,2-1-21 0,4-1-12 0,6-1-12 16,1-3-27-16,4-2-33 0,4-2-14 0,1-3-7 15,2-4-24-15,2-1-25 0,2-5-5 0,1-2 1 0,-1-4-4 0,1-2-9 16,-2-3 8-16,0-3 14 0,-1-4 5 0,-2 0 3 0,-2-3 27 16,-1-3 32-16,-3 0 10 0,-1-2 1 0,-2 0 25 0,-2-1 28 15,-3 0 6-15,-2 0 0 0,-1 0 27 0,-2 1 34 16,-1 1 20-16,-2 2 17 0,-2 2 40 0,0 2 45 0,-3 4 18 0,-2 3 9 15,0 1 10-15,-1 7 11 0,-2 1 0 0,-1 1-3 0,1 5-3 0,0 2 0 16,-2 1-21-16,3 3-25 0,-4 3-26 0,-1 3-24 16,-1 3-36-16,1 1-39 0,-2 5-18 0,1 3-17 0,-2 5-4 0,0 5-3 15,0 2-4-15,0 2-4 0,0 4 4 0,1 3 2 0,2 1-1 16,-1 2-3-16,2 2 0 0,0-1 2 0,2 1-8 0,0-2-8 16,1 0-13-16,1-2-13 0,0-1-14 0,1-3-12 0,1-4-24 0,0-2-29 15,2-2-13-15,2-5-12 0,0-3-28 0,2-2-32 16,2-5-29-16,0-2-28 0,2-5-21 0,2-2-18 0,-1-3-10 0,3-5-7 15,0-2-5-15,1-2-8 0,2-4 15 0,0-3 24 16,1-1-6-16,1-2-15 0,-1-2 54 0,1 0 75 0,-1 0 67 0,2-3 61 16,-2 1 56-16,-2-1 55 0,0 2 49 0,-1-2 51 0,-2 3 54 0,-3-1 55 15,0 1 32-15,-3 2 24 0,0 0 44 0,-2 3 47 16,-2 1-8-16,1 2-23 0,-2 2-33 0,-2 2-36 0,0 2-30 0,-1 1-24 16,0 2-32-16,1 0-28 0,-2 3-33 0,0 0-36 15,1 4-24-15,0 1-21 0,1 2-21 0,-1 1-21 0,0 3-19 0,-1 2-19 16,0 3-5-16,-1 1-2 0,0 3-17 0,-1 2-19 15,1 0-27-15,-2 4-30 0,1-2-27 0,-1 1-28 0,2-1-50 0,-2 1-57 16,2-2-47-16,1-2-44 0,1-1-47 0,0-4-45 0,1-1-12 16,0-4-3-16,2-3 13 0,0-2 20 0,0-4 27 0,2-2 32 15,0-2 26-15,1-4 26 0</inkml:trace>
  <inkml:trace contextRef="#ctx0" brushRef="#br0" timeOffset="107985.0794">15972 15047 0 0,'4'-10'82'0,"-3"1"188"0,1 0-19 0,-2 4-46 16,1 1-53-16,-1 4-62 0,0 0-63 0,3 4-20 0,-1 4-5 16,1 4-1-16,-2 0-1 0,-1 3-90 0,0 0-120 0,-1 3-43 15,0 3-26-15</inkml:trace>
  <inkml:trace contextRef="#ctx0" brushRef="#br0" timeOffset="108213.0884">17017 15910 0 0,'16'-4'438'0,"-2"-2"63"0,-4 0 16 0,-2-1 4 0,-2-2-1 15,-1 2 2-15,-2-1 2 0,-2 2-4 0,0 1-4 0,-1 3 0 0,0 2-1 16,0 0-109-16,0 2-143 0,-1 3-112 0,-2 1-103 0,-1 1-34 16,-2 1-19-16,-1 3-1 0,-2 2 0 0,-2 1 0 0,0 1-1 0,-2 3 1 15,0 1 4-15,-1 2 1 0,0 0-4 0,0 1-5 0,0 2-10 16,0-1-19-16,0 1-24 0,0 0-34 0,0 0-38 0,0 0-77 0,1-1-85 15,0-1-88-15,1 1-92 0,0-2-26 0,0-2-8 0,1-1-2 0,2-1 1 16,1-3 10-16,1-2 7 0,2-2 21 0,2-3 21 0,2-2 36 0,1-5 84 16</inkml:trace>
  <inkml:trace contextRef="#ctx0" brushRef="#br0" timeOffset="109119.5437">19568 14819 0 0,'-7'-7'177'0,"-1"1"132"0,0-2 4 0,0 1-1 0,0 1-3 16,0 1 2-16,0 4 1 0,0 4-2 0,-1 1-2 0,-2 5-1 0,1 5 4 15,-4 2-104-15,1 5-138 0,-3 2-38 0,-3 4-8 0,1 3 4 0,-2 0 7 16,-2 4 10-16,0 1 8 0,-2 2 7 0,-2 1-1 15,2-1 16-15,-1 4 14 0,1-2 4 0,0 1-1 0,1-1 4 0,1 0 5 16,0-2-7-16,1-1-9 0,1-2-10 0,1-2-13 0,1-2-5 16,0-1-10-16,1-4-5 0,1-1-2 0,1-1-12 0,1-4-15 15,-1-1-5-15,2-4-1 0,1 0-3 0,1-5-6 0,0 0-1 0,1-5 1 16,0 0-14-16,2-3-17 0,0-2-14 0,0-3-14 16,2 0-29-16,-1-4-38 0,2-1-15 0,1-4-3 0,2-3-15 0,1-2-14 15,2-4 2-15,3-2 9 0,3-3-6 0,2-4-9 16,2-3 15-16,4-3 20 0,1-3 8 0,1-1 10 0,3-2 37 0,3 0 45 15,-1-1 15-15,4 2 1 0,-1 0 28 0,2 0 29 0,1 4 2 16,1 1-7-16,0 2 16 0,2 4 27 0,-2 1 1 0,2 3-4 16,-2 4 15-16,1 4 18 0,-4 1-12 0,1 3-19 0,-3 3 8 0,-1 3 16 15,-2 3-16-15,-1 4-28 0,-1 4 5 0,-2 1 11 16,-1 4-13-16,-1 4-24 0,-1 4 6 0,-2 1 17 0,0 5-2 0,-1 5-9 16,-2 1 18-16,-1 6 25 0,-2 3 4 0,-2 3-8 0,-2 3 12 15,0 4 16-15,-4 2-1 0,0 2-4 0,-1 1 4 0,0 1 10 16,-1 1-10-16,0-2-15 0,0 0-6 0,2-2-3 0,0-1-13 15,2-3-17-15,0-1-8 0,3-5-5 0,1-3-7 0,1-3-8 16,2-6-4-16,1-4-4 0,1-5-3 0,3-6 0 0,2-5-3 0,0-4-3 16,4-7 0-16,-1-3-1 0,3-6 2 0,3-7 2 0,-1-2 2 15,2-5-1-15,0-4-1 0,-1-3-1 0,0-3-2 0,-2-2 1 16,-1-3-2-16,-1-3-5 0,-2-2-2 0,-1 1 2 0,-1-2 0 0,-2-2 2 16,0 2-5-16,-1 0 0 0,0 2 0 0,0 1 3 15,-1 3 1-15,-2 3 1 0,1 4 2 0,-4 4 5 0,0 5 0 0,-1 2 2 16,-2 6-8-16,-1 3-9 0,0 3-15 0,-2 5-17 15,0 2-14-15,0 5-11 0,0 0-38 0,0 5-40 0,0 1-49 0,0 6-49 16,-2 1-58-16,1 4-58 0,0 4-38 0,-2 3-30 16,-1 3 0-16,0 3 6 0,-1 3 15 0,-1 3 16 0,1 1 14 0,-2 1 12 15,1 2 35-15,-1 1 73 0</inkml:trace>
  <inkml:trace contextRef="#ctx0" brushRef="#br0" timeOffset="109753.3729">20368 15674 264 0,'4'-10'514'0,"-1"-4"14"0,-3-1 3 16,0-2 0-16,-3-3 0 0,2 2-12 0,-1 1-15 0,1 4-19 0,0 3-20 16,-1 3-3-16,2 2 1 0,0 1-173 0,0 4-224 0,0-2-86 0,0 2-38 15,0 0-28-15,0 0-20 0,0 0-10 0,2-1-2 0,-2 1 1 0,0 0 0 16,0 0 16-16,0 0 22 0,2 0-10 0,1 2-19 0,-2 1-6 16,1 0-1-16,-1 2-19 0,-1 1-22 0,0 1-7 0,-1 2-5 15,-1-1 7-15,-2 2 11 0,0 0 6 0,-1 1 5 0,0 0 8 0,-2 0 7 16,-1 0 16-16,-1-2 13 0,1 0 31 0,-2-1 31 0,1-1 33 0,0-1 31 15,1-1 32-15,0-1 35 0,0-2 19 0,-2 0 16 0,2 1 11 16,0-2 14-16,0 0 7 0,2 0 4 0,0 1-4 0,1-1-4 0,1 0-10 16,1 0-13-16,2 0-19 0,1-1-22 0,0 3-5 0,3-2-2 15,-1 1-21-15,4 2-29 0,2 0-2 0,0-1 7 0,2 2-15 0,4 0-24 16,2 0 7-16,1-1 16 0,3 1-10 0,1 0-17 0,2-1 7 0,2-2 12 16,1 0-12-16,2 0-21 0,0-1 3 0,0-1 10 0,1-1-13 15,0-2-21-15,1 0 8 0,-1-2 16 0,0-1-11 0,-2 0-17 16,0-3 7-16,-1 0 18 0,-2-2-8 0,0-1-16 0,-1-1 11 0,-2-3 19 15,1 1-6-15,-4-3-12 0,1-2 12 0,0 1 19 0,-3-2-7 0,0 0-16 16,-2 0 19-16,0-2 27 0,-2 2 6 0,-2 0 0 0,0 2 19 0,-2-1 29 16,-2 4 11-16,-2 1 8 0,0 2 13 0,-1 2 13 0,-2 2-2 15,-1 1-2-15,0 4 1 0,0-1 6 0,0 2-12 0,0 3-15 0,0 0-14 16,0 0-10-16,-2 3-13 0,-1 2-17 0,0 2-18 0,-1 1-18 16,0 4-6-16,-1 3 0 0,-2 1-8 0,1 4-7 0,-1 0 3 0,2 4 6 15,-2 0-4-15,2 2-8 0,-1 1 0 0,2 0-2 0,2 2-8 16,2 0-10-16,0 0-7 0,2 0-3 0,2-2-9 0,3 0-13 0,1-2-5 15,3-1-3-15,1-3-8 0,2-1-8 0,2-2-2 0,3-4 0 0,1-2-2 16,3-2 1-16,2-3 4 0,2-4 4 0,2-1 8 0,3-5 9 16,1-2 5-16,3-3 7 0,2-3 6 0,2-3 9 0,1-2 1 0,0-3-2 15,2-1 11-15,1-2 20 0,-1-2 8 0,-1 0 8 0,1 0 17 0,-2-1 21 16,-1 1 12-16,-1 1 11 0,-3 0 11 0,-1 3 13 0,-3 1 8 16,-3 2 10-16,-4 2 5 0,-1 3 7 0,-4 3-7 0,-4 2-5 0,-1 2-10 15,-4 1-4-15,-1 3-12 0,-2 2-16 0,-1 2-13 0,-2 0-13 16,1 3-7-16,-1 1-8 0,0 3-11 0,-1 1-13 0,0 1-3 0,0 2-1 15,2 2-16-15,-2 2-20 0,1 0-25 0,2 2-26 0,-1 2-31 0,2 1-31 16,2-1-39-16,0 1-42 0,5 0-64 0,0-1-76 0,3-1-76 16,2 1-79-16,4-3-22 0,2-1-4 0,2-1 12 0,2-2 15 0,2 0 26 15,0-2 29-15,3-1 28 0,-2-1 28 0,1 0 39 0,-1-2 171 16</inkml:trace>
  <inkml:trace contextRef="#ctx0" brushRef="#br0" timeOffset="113875.2201">8679 16751 0 0,'-6'-3'51'0,"1"-1"153"0,0-2 18 15,-2-3 3-15,2 1-3 0,-1-1 3 0,2 1 4 0,0 0 2 0,2 0 0 16,-1 1-42-16,0 0-55 0,2-1-25 0,0 0-17 0,-1 1-10 16,2-1-10-16,0 1-13 0,2-2-19 0,-1 2 2 0,2-1 8 15,-1 0-2-15,2 1-5 0,0 0 1 0,2 0 1 0,0 1-5 0,2 0-5 16,0 1 2-16,2 0 5 0,0 0-4 0,1 2-8 0,2 0 0 0,1 1 7 16,2 0 1-16,0 0-1 0,2 2 8 0,4-1 9 15,0 1 5-15,4-1 1 0,3 0 4 0,3 0 2 0,5-1 2 0,3 0-2 16,6-2 0-16,4 0-3 0,5-2-5 0,5 0-2 0,4 0-10 15,7-2-5-15,2 1-19 0,3 0-23 0,1 1-26 0,3 0-26 16,-1 2-46-16,-3 1-52 0,-1 2-67 0,-3 1-68 0,-4 2-35 0,-3 2-23 16,-2 2-5-16,-6 1-4 0,-2 2 2 0,-3 1 2 0,-4-2 10 15,-4 1 13-15,-4-2 19 0,-3-2 94 0</inkml:trace>
  <inkml:trace contextRef="#ctx0" brushRef="#br0" timeOffset="114309.017">13025 16122 58 0,'8'-4'141'0,"0"1"0"0,2 0 3 0,2 2 6 0,1 1 6 15,3 0 12-15,1 0 12 0,5 1-22 0,0 1-32 0,5-2-11 16,1-2 1-16,3 0 14 0,2 0 20 0,3-3 15 0,3 0 12 16,1-1 8-16,2-1 4 0,5-2 1 0,1 1 4 0,4-2-5 0,4 1-11 15,1-2-19-15,5 0-21 0,0 0-13 0,5 1-14 16,1-2-18-16,1 1-20 0,5 0-14 0,0-1-17 0,4 1-21 0,3-1-26 16,4 0-37-16,6 1-42 0,2-1-49 0,3 3-49 0,4-1-68 15,2 1-79-15,2 0-20 0,-2 3-8 0,1 1-3 0,-2 2-5 16,-2 0 2-16,-3 1 3 0,-3 2 12 0,-3 1 20 0,-4 2 28 0,-2-1 234 15</inkml:trace>
  <inkml:trace contextRef="#ctx0" brushRef="#br0" timeOffset="114776.594">18868 16200 13 0,'-1'2'422'0,"1"-2"32"0,-2-2 25 15,1-2 5-15,0-2 5 0,-1-1 2 0,2 1-1 0,0 0-1 0,2 3 0 16,0 0 2-16,4 2 1 0,2 0-123 0,1 1-161 0,4 1-83 15,3 0-59-15,4 0-35 0,2 1-23 0,3-1-7 0,3 0-2 0,1 1-2 16,3 0-3-16,0 0 0 0,2-1-2 0,0 2-8 0,1-1-13 16,0 2-13-16,-1-2-15 0,2 2-19 0,0-1-20 0,0 1-29 15,2 1-31-15,-1-2-40 0,2 2-43 0,-1-1-44 0,2 0-47 16,3 0-59-16,1-2-64 0,1 1-12 0,2-1 3 0,0-1 15 0,2 1 15 16,0-1 21-16,1-1 20 0,0-1 29 0,0 1 32 0</inkml:trace>
  <inkml:trace contextRef="#ctx0" brushRef="#br0" timeOffset="117146.1845">5389 17237 0 0,'-10'2'75'15,"-1"-1"45"-15,0-1 1 0,1-1-1 0,0 1-1 0,1 0-1 0,0 1 2 16,1 1-40-16,0-1-49 0,0 2-19 0,0 0-7 16,1 0-2-16,-1 0 1 0,1 2 2 0,-1-1 5 0,2-1 4 0,-1 2 4 15,0-1 4-15,1 1 1 0,0-2 3 0,2 0 0 0,0 0 1 0,2 0 1 16,-1 0-1-16,0-3 2 0,2 3 0 0,0 0-3 0,-1-3-4 16,2 0-4-16,-1 3-5 0,1-3-2 0,0 0-2 0,0 0 2 15,0 3 3-15,0-3-1 0,1 1 1 0,-1-1 1 0,2 2 1 0,-2-2-1 16,0 0 1-16,2 0 1 0,1-2 1 0,0 1 1 0,1-1 1 15,-2-2 1-15,2 1-4 0,-1 0-3 0,1-3 2 0,0 1-1 16,-1-1 7-16,1 0 5 0,0 0 8 0,-2-1 11 0,2 1 1 0,0 0 0 16,0-2 4-16,2 2 4 0,-1-1-1 0,0-1-2 0,3 1 4 0,0-1 4 15,3-2-1-15,0 1-6 0,2-2-1 0,3-1 1 16,0-1-11-16,3-2-14 0,2-2-1 0,0 0 4 0,3-3-5 0,3-2-8 16,0-1 4-16,3-3 5 0,2-2-5 0,3-3-7 0,4-3 4 0,2-2 4 15,4-3-5-15,3-2-7 0,6-3 0 0,3-3 5 16,4-2-5-16,3-2-6 0,4-2 0 0,2-2 3 0,0 0-5 0,2 0-7 15,0-2 5-15,-1 2 5 0,-2 0-2 0,-1 1-10 0,-4 2-1 16,-2 6-1-16,-4 2-10 0,-3 6-10 0,-4 3-3 0,-6 6-4 16,-4 5-16-16,-3 5-22 0,-4 5-18 0,-4 2-22 0,-5 3-17 15,-2 5-20-15,-5 1-16 0,-2 2-13 0,-2 1-26 0,-4 1-32 16,0 2-1-16,-4-1 8 0,1-1 4 0,-3 0 6 0,-4-1 15 0,0 0 21 16</inkml:trace>
  <inkml:trace contextRef="#ctx0" brushRef="#br0" timeOffset="117446.7871">6373 15547 0 0,'-8'-7'241'0,"2"-3"79"0,0-3 7 0,4-4-5 0,0-2-7 15,5-1 2-15,5 1 7 0,4 2-6 0,4 0-11 0,4 4 2 0,7 1 8 16,3 1-127-16,5 1-166 0,5 1-37 0,4-1-2 16,4 1-14-16,4-1-19 0,3 0 9 0,2 1 18 0,2-1-9 0,1 2-18 15,-3 1 9-15,-1 2 18 0,-3 4-13 0,-3 3-22 0,-5 4 5 16,-6 6 14-16,-6 6-19 0,-5 6-26 0,-8 6-7 0,-7 8-1 16,-7 8-7-16,-8 7-14 0,-7 8-8 0,-8 7-8 0,-9 9-17 0,-4 7-15 15,-8 5-5-15,-4 5 1 0,-5 3-31 0,-1 0-38 16,-3 0 4-16,2-2 16 0,0-4 11 0,2-6 11 0,4-5 4 0,6-8 3 15</inkml:trace>
  <inkml:trace contextRef="#ctx0" brushRef="#br0" timeOffset="119231.8882">10685 13805 0 0,'-2'-15'21'0,"-2"-1"135"0,0-4 1 15,0 2-1-15,1-1 0 0,-1 2 0 0,0 1-1 0,0 4-2 0,0 1-2 16,0 4-55-16,-1 1-69 0,-2 1-22 0,-1 4-10 15,-1-1-1-15,-3 2-3 0,-3 2 0 0,-1-1 0 0,-1 2-1 0,-5 2-2 16,0-1 1-16,-2 2 2 0,-3 2 0 0,-1-2 5 16,0 1 1-16,-3 1 1 0,2-2 2 0,-2 1 3 0,1 1 2 0,-1-2-2 15,2 0 3-15,1 0-2 0,0 0 2 0,0-2 3 0,0 1 0 16,1-2 2-16,0 0 1 0,2-2 0 0,-2 1 1 0,2-1 1 16,0-1-1-16,-2 0 1 0,2 0-2 0,-2 0-2 0,-1 0 1 15,0 2-1-15,-1-2-1 0,-3 3 0 0,-2 0-3 0,0 1-1 16,-4 1-4-16,0-1 1 0,-2 2-2 0,0 2 0 0,-3 1 0 0,2 0-2 15,-2 0 1-15,0 3-2 0,2 0 1 0,0 0 4 16,-1 1-1-16,4 2 1 0,-1-1-1 0,2 1 2 0,1 0 0 0,1 3-1 16,2-2 1-16,1 1 1 0,0 2-2 0,1 1-1 15,-1 1 2-15,0 1 2 0,0 2-2 0,-1 3-2 0,-2 0-1 0,0 3 2 16,-1 3-2-16,0 0 1 0,0 2-1 0,0 1 2 0,2 3-1 16,-1 0-1-16,3 1 3 0,0 1 2 0,3 1 2 0,2 0 5 15,0 0 3-15,5 1 2 0,-1 1 5 0,4-2 5 0,1 3 14 0,3 0 13 16,2 1 3-16,3 2 1 0,2 2 5 0,3 2 8 15,2 4-2-15,3 1-5 0,2 3 2 0,3 3 3 0,2 0-4 0,2 2-11 16,2 1-3-16,3 1 0 0,2 2-9 0,4 0-15 0,2 1 0 16,2 1 0-16,2-1-6 0,2 4-9 0,4-2 4 0,3 0 13 15,1 0-2-15,4-2-5 0,3 0 7 0,1-2 10 0,1 0-5 0,3-2-7 16,1-2 0-16,2 0 3 0,0-2-1 0,2-3-2 0,0-1 3 16,2-5 0-16,2-3-5 0,2-4-8 0,1-4-5 0,3-5-3 15,1-4-5-15,1-5-4 0,0-3 3 0,3-4 6 0,-1-6 0 0,1 0 0 16,0-8 3-16,-1-2 0 0,1-4-1 0,-2-4-1 0,4-4 4 15,0-6 4-15,4-5 1 0,-1-4 4 0,4-6 5 0,2-7 10 16,4-6 2-16,1-7 1 0,2-6-2 0,4-5 1 0,0-6-2 0,2-3-4 16,0-3 1-16,2-3-1 0,-2-3-2 0,0-2-4 0,-4-2-8 15,-4 0-13-15,-6-2-25 0,-3 0-30 0,-7 0-13 0,-7 1-13 16,-7 0-14-16,-8 0-17 0,-6 2 3 0,-9 1 7 0,-8-2-5 0,-7 2-8 16,-7 0 7-16,-8-3 14 0,-5 1 8 0,-6 2 5 15,-5-2 29-15,-4 0 36 0,-3 1 15 0,-4 2 5 0,-2 2 19 0,-1 2 24 16,-2 4-6-16,-1 2-12 0,2 5 9 0,0 8 13 0,1 4-13 15,1 6-22-15,3 6-17 0,2 6-15 0,3 3-42 0,3 7-54 16,5 4-60-16,4 5-62 0,5 4-26 0,4 4-17 0,5 0 1 16,6 6 8-16,4 0-6 0,5 1-9 0,6 2 9 0,3 0 12 15</inkml:trace>
  <inkml:trace contextRef="#ctx0" brushRef="#br0" timeOffset="119599.6006">13144 14171 51 0,'-25'-27'382'0,"1"-3"7"0,0 0 5 0,1 0 2 0,3-1 3 15,4 4-1-15,3 3-5 0,3 4 3 0,8 7 1 16,3 5-1-16,6 7-3 0,5 5-132 0,6 5-171 0,8 6-55 0,3 3-25 15,8 5 1-15,6 4 4 0,5 4 4 0,4 4 4 0,5 2 11 16,5 7 14-16,2 2 8 0,2 5-1 0,2 5 4 0,2 4 1 16,-2 0-2-16,0 6 1 0,-3 0 2 0,-2 1 2 0,-2 2-4 15,-4 0-8-15,-2 0-6 0,-4-1-8 0,-3-1-10 0,-3-1-10 16,-2 0-7-16,-3-1-5 0,-2-5-2 0,-2-3 0 0,-1-3-8 0,-2-3-11 16,1-6-16-16,-2-4-16 0,-2-4-18 0,1-4-13 15,-2-5-23-15,-1-4-27 0,-1-3-23 0,-2-4-17 0,-1-5-34 0,-2-3-37 16,-2-3-33-16,-2-5-34 0,-2-2-32 0,-1-4-27 0,-2-3-17 15,-3-4-13-15,-2-4 8 0,-2-2 7 0,-2-2 25 0,-2-3 28 16,-2-4 19-16,-3-2 18 0,-1-5 33 0,-1-2 216 0</inkml:trace>
  <inkml:trace contextRef="#ctx0" brushRef="#br0" timeOffset="119861.2801">14599 13796 273 0,'-23'-4'570'0,"-1"-1"25"0,0-2 14 0,-1-2 3 0,2-2 2 16,2-1-5-16,3 2-3 0,4 4-2 0,0 4-1 0,4 10-1 0,-1 10-7 16,-1 6-164-16,-1 10-217 0,-3 8-115 0,-4 8-88 15,-2 8-26-15,-3 7-5 0,-3 4-8 0,-3 4-7 0,-3 7 1 0,-4 2 4 16,-2 5-11-16,-4 3-16 0,-2 2-7 0,-4 1-8 0,-2 1-15 16,-1 4-21-16,-3-1-12 0,0 1-11 0,0-2-13 0,1 2-13 15,1-3-13-15,2-2-7 0,1-3-19 0,4-2-25 0,5-4-32 0,2-4-38 16,5-3-38-16,4-4-34 0,5-3-43 0,4-5-47 0,5-4-3 15,5-7 10-15,5-5 8 0,7-7 9 0,7-6 14 0,6-9 14 16,9-7 22-16,7-8 22 0,7-7 48 0,8-8 294 0</inkml:trace>
  <inkml:trace contextRef="#ctx0" brushRef="#br0" timeOffset="120366.5179">20011 14380 183 0,'-4'-12'268'0,"1"0"31"16,0 1 28-16,1 1 1 0,-1 1-4 0,3 3 21 0,1 0 30 16,2 4 3-16,2 2-6 0,3 3-12 0,4 5-12 15,4 4-9-15,4 3-7 0,3 7-25 0,5 4-31 0,4 5-22 0,3 5-22 16,2 5-2-16,3 1 2 0,1 6-19 0,2 0-22 0,1 4-31 16,1 2-31-16,1 0-24 0,-1 2-19 0,0 2-23 0,-1-1-23 15,0 2-10-15,-1 1-3 0,-2-3-10 0,-1 0-11 0,-2-3 0 0,-4-3 1 16,0-3-16-16,-5-2-21 0,-1-4-18 0,-3-3-18 15,-2-3-33-15,-4-2-40 0,-3-2-38 0,-3-2-38 0,-2 0-53 0,-5-1-56 16,0-1-47-16,-5 1-43 0,-1-3-60 0,-1-1-63 0,-3-2-6 0,-2-1 11 16,-2-3 14-16,-2-2 17 0,-2-5 32 0,0-3 35 15,-3-3 41-15,0-3 42 0</inkml:trace>
  <inkml:trace contextRef="#ctx0" brushRef="#br0" timeOffset="120600.5065">20947 14729 259 0,'-8'0'489'0,"-2"-1"11"0,1-1 4 15,0-2 0-15,-1-1-2 0,1 1 1 0,0 1-1 0,-1 3 1 0,0 7-4 16,-4 8 1-16,1 5-4 0,-4 5-167 0,-5 10-218 0,0 5-74 16,-6 5-29-16,-3 8-19 0,-5 4-11 0,-3 6-7 0,-3 1 1 0,-4 4-14 15,-2 2-15-15,-1 2-3 0,-2 2 0 0,-1 0-11 0,0 0-14 16,0 2-29-16,0 1-33 0,0 0-35 0,2-1-31 0,-1 0-33 0,0 0-33 15,1-3-19-15,-1-2-19 0,2-3-28 0,2-3-33 16,0-3-25-16,3-4-26 0,2-4 4 0,2-4 13 0,0-1 29 0,1-3 35 16,2-3 33-16,-1-2 33 0,2-3 39 0,0-2 221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4T02:06:35.3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1923 1793 0 0,'-27'5'126'0,"0"-2"82"0,3 0 14 0,2-2 21 15,0-2 24-15,4-1-6 0,-1 1-13 0,2-1 20 0,2-1 28 16,3 1-35-16,0-2-53 0,3 1-14 0,1-1-8 0,1-1-12 0,2 1-15 16,-1-1-5-16,4 0-2 0,0-1-22 0,2-1-25 0,2 0 0 0,2-2 8 15,1 1-16-15,4-2-23 0,5 1-8 0,2-1-3 0,4-1-15 0,2-1-21 16,5 1-3-16,2-1 4 0,3 0-13 0,3 2-18 0,1-1 0 15,0 1 6-15,0 2-13 0,-1 1-19 0,-1 2-1 0,-3 2 5 16,-2 3-14-16,-2 3-20 0,-3 2-2 0,-3 2 1 0,-3 2-14 0,-4 2-19 16,-2 4 6-16,-2 0 14 0,-5 2-8 0,-2 2-15 0,-3 2 12 0,-3 1 21 15,-2 2-5-15,-3 2-8 0,-3-1 16 0,-2 2 22 0,-3 1 1 0,-2 0-7 16,0 2 17-16,-4-2 23 0,1-1-7 0,-3 2-14 0,0-4 13 0,-1 2 18 16,-2-3-6-16,0 0-14 0,-1-1 13 0,2-2 20 0,-1-3-2 15,0 0-13-15,3 0 13 0,3-6 19 0,1 0-3 0,1-2-12 16,5-2 19-16,0-1 26 0,4-2-1 0,2-1-10 0,2-2 8 0,2-1 17 15,2-1-13-15,2 0-19 0,0 0 6 0,5-1 8 0,2-1-10 16,1-1-14-16,2 2 2 0,5-4 10 0,1 2-14 0,4-1-23 16,1-1 4-16,3 1 7 0,3-1-8 0,1 1-13 0,0 1 8 0,3 0 11 15,-1 1-5-15,1 2-13 0,0 0 5 0,-2 2 12 0,0 1-7 0,1 1-13 16,-4 2 4-16,1 2 7 0,-3 1-6 0,0 1-14 0,-3 4 7 16,-2-1 11-16,-2 4-4 0,-2 1-12 0,-3 4 5 0,-3 1 11 15,-2 1-7-15,-4 3-12 0,-2 1 6 0,-4 2 12 0,-2 2-7 0,-3-1-10 16,-3 4 8-16,-2-1 12 0,-2 1-4 0,-2 1-14 0,-3 1 6 0,-1-1 10 15,-1 0-5-15,-2-1-13 0,2-2 8 0,-4 0 14 16,2-5-7-16,-1 1-13 0,0-5 6 0,1 0 15 0,0-5-7 0,1-1-14 16,2-3 7-16,2-3 11 0,2-3-10 0,2-3-19 0,2-3-11 0,3-4-11 15,4-2-41-15,2-3-53 0,4-6-35 0,2 0-29 0,5-6-40 16,2-3-39-16,3-3-36 0,4-3-34 0,3-5-16 0,1-1-8 16,3-3 7-16,1-1 10 0,1-2 17 0,0-2 15 0,1-1 39 0,0-1 128 15</inkml:trace>
  <inkml:trace contextRef="#ctx0" brushRef="#br0" timeOffset="300.3968">3129 1436 0 0,'12'-12'223'0,"-1"0"106"15,-2-1-5-15,2 1 4 0,-2 0 8 0,3 1-3 0,0 2-7 0,3 3 5 16,0 2 10-16,2 3-5 0,2 2-9 0,1 3-102 0,-2 2-129 15,2 2-59-15,-1 4-38 0,0 3 10 0,-2 1 21 0,0 6 10 16,-2 3 13-16,0 4 26 0,-3 5 32 0,0 3 15 0,-3 4 9 0,0 3 12 16,-2 5 15-16,-3 4 5 0,-1 1 4 0,-2 5 3 0,-4 3 4 15,-1 1-8-15,-2 4-11 0,-4 2-20 0,-2 2-23 0,-1-1-22 16,-3 2-20-16,-3-1-20 0,1-1-21 0,-4-2-5 0,0-2-1 16,-2 0-12-16,0-6-16 0,0 0-5 0,0-2 0 0,0-2-32 0,1-4-41 15,2-2-44-15,1-4-48 0,2-2-63 0,2-2-71 0,2-5-80 16,2-2-86-16,0-4-29 0,1-4-13 0,2-1 0 0,-2-5 6 15,2-3 5-15,-2-2 2 0,0-2 31 0,1-5 35 0,-1 0 49 0,0-3 145 16</inkml:trace>
  <inkml:trace contextRef="#ctx0" brushRef="#br0" timeOffset="3720.8926">7315 1072 9 0,'2'-5'136'16,"0"-1"1"-16,-1 1-1 0,0 1 1 0,1 1-1 0,-1 0 2 0,-1 3-1 15,0 0-35-15,1 0-47 0,2 3-25 0,-2-1-21 0,2 2-6 16,-2 1-1-16,2 1 4 0,-2 1 6 0,1 1 4 0,-1 1 5 15,0 0 9-15,1 3 8 0,-1 0 10 0,0 1 12 0,1 2 10 0,-1 2 13 16,-1-1 11-16,1 4 14 0,-1 1 2 0,0 2-4 0,0 1 4 0,-1 4 5 16,1 0-7-16,-1 4-9 0,-2 1-1 0,0 4 2 15,1 3-13-15,-1 3-19 0,-1 3-8 0,-1 2-2 0,-1 3-20 0,1 3-22 16,-2 2 7-16,1 2 14 0,-2 2-11 0,0 3-20 0,0 2 4 0,0 2 17 16,0 2-13-16,0-1-22 0,0 2 10 0,0-2 19 0,0-2-9 15,1 0-14-15,2-5 11 0,-1-2 18 0,2-5-10 0,0-2-23 16,2-5 7-16,0-5 22 0,2-5-16 0,0-5-20 15,0-4 8-15,2-5 23 0,-1-7-12 0,0-2-19 0,1-5 4 0,0-5 13 16,0-2-31-16,-1-4-43 0,0-2-29 0,1-5-24 0,-1-2-35 16,0-5-34-16,1-2-30 0,-1-5-28 0,-1-2-20 0,0-4-15 15,-1-2 4-15,-2-2 11 0,-2-3-3 0,-1-2-6 0,-2-1 27 0,-2-1 143 16</inkml:trace>
  <inkml:trace contextRef="#ctx0" brushRef="#br0" timeOffset="3938.8564">6791 1337 0 0,'-11'-15'238'0,"0"0"91"0,-1 0 13 16,2 0 3-16,-1-1 0 0,3 1 7 0,0 0 10 0,0 1-4 15,3 2-7-15,1 1 3 0,1 4 6 0,2 2-117 0,1 1-153 16,1 2-42-16,3 1-7 0,3 1-16 0,1 1-17 0,4 0-1 0,4 2 5 16,2 0-10-16,4 1-17 0,4-1 7 0,5 1 14 0,5 0-4 0,4-1-14 15,4 0 10-15,5-2 14 0,5 0-7 0,3-1-14 0,3 0 4 16,3 0 11-16,3-1-25 0,2 0-37 0,2-1-26 0,2 1-26 15,2 1-47-15,1-1-53 0,0 1-58 0,-2-1-56 0,0 1-23 0,-2 0-12 16,-3 1 1-16,-3-1 8 0,-3 1-1 0,-4-1-7 0,-2 0 25 0,-4 0 29 16</inkml:trace>
  <inkml:trace contextRef="#ctx0" brushRef="#br0" timeOffset="4688.8282">8961 1837 0 0,'-9'1'381'16,"0"-1"46"-16,-1-1 13 0,2-1 2 0,2-3 1 0,0 0-1 0,2 0 1 15,3 3-1-15,1 2 4 0,4-2-2 0,3 0 0 16,2 2-114-16,4 2-149 0,3-2-82 0,4 1-61 0,4-1-22 0,3 0-7 16,2 0-4-16,3-3-4 0,2 1 1 0,2-2-1 0,1 1-7 0,2-2-7 15,-1-1-17-15,2 1-20 0,-1-1-25 0,-2 0-27 16,1 1-39-16,-1 1-45 0,-1 0-43 0,-3 2-46 0,1-1-50 0,-4 2-53 15,-2 0-32-15,-2 2-22 0,-4 0-1 0,-2 2 4 0,-2 0 15 0,-5 2 18 16,-2 0 25-16,-3 1 28 0,-4 0 40 0,-2 2 168 0</inkml:trace>
  <inkml:trace contextRef="#ctx0" brushRef="#br0" timeOffset="4856.7706">9041 2410 63 0,'-14'13'429'0,"3"-2"15"0,2-4 1 15,3-2 2-15,4-5 3 0,2 0-6 0,6 0-4 0,5-3-13 0,2 0-14 16,7-3-16-16,4 0-14 0,4 0-166 0,4-3-211 0,6 0-130 0,2-3-110 16,4 0-92-16,2-3-83 0,4 1-26 0,0 1-11 15,2-2 1-15,0 1 5 0,-1 1 11 0,-2 1 9 0,-2 0 18 0,-2 1 18 16,-2 4 38-16,-3-2 181 0</inkml:trace>
  <inkml:trace contextRef="#ctx0" brushRef="#br0" timeOffset="5391.563">11960 1050 252 0,'-3'-10'307'15,"1"0"20"-15,-1 0 23 0,0-1 7 0,1 3 1 0,-1-1 7 0,0 3 2 16,2 2-1-16,0 0-7 0,1 4-67 0,0 0-85 0,0 0-63 16,0 0-54-16,4 2-21 0,0 2-10 0,1 2-22 0,2 2-26 0,1 2-1 15,1 3 7-15,2 3 10 0,2 1 7 0,0 3 13 0,3 4 16 16,0 2 3-16,3 4-2 0,1 3 4 0,1 2 5 0,2 3 1 0,1 2-8 15,0 3 3-15,1 1 6 0,1 2-8 0,-1 1-11 16,0-1-11-16,1 2-15 0,-1-1-8 0,-1-1-8 0,0-2-5 0,-1-1-3 16,-1-3-2-16,0-2-1 0,-2-3 2 0,-2-1-1 0,1-4-4 15,-3-1-3-15,0-4-10 0,-3-2-11 0,1-4-32 0,-2-2-32 16,-2-1-40-16,0-4-40 0,-2-3-48 0,0-1-52 0,-3-4-67 0,0-1-70 16,-5-3-22-16,3-3-8 0,-2-1 3 0,-3-4 0 0,-2-2 12 15,-2-2 12-15,0-3 30 0,-2-2 31 0,-2-1 40 0,1 0 262 16</inkml:trace>
  <inkml:trace contextRef="#ctx0" brushRef="#br0" timeOffset="5773.9163">12633 1001 73 0,'-18'-15'378'0,"-1"1"9"0,0-3 8 0,1 0-2 0,3 1 0 16,2 0-9-16,1 3-9 0,2 1-15 0,4 5-14 0,0 2 4 0,2 5 4 15,2 3-141-15,-1 5-185 0,-1 4-47 0,0 2-4 16,-3 5-11-16,1 4-11 0,-4 2 0 0,0 5 9 0,-2 3 7 0,-3 1 10 16,0 5 19-16,-3 2 21 0,-1 3-2 0,-2 3-10 0,-3 2 8 0,-2 4 10 15,-2 3-5-15,-2 2-13 0,-2 1 8 0,-2 2 8 0,1 0-14 16,-2 1-23-16,2 1-27 0,1-1-29 0,0 1-53 0,0-2-62 16,3 1-71-16,2-4-70 0,2-1-30 0,2-1-15 0,3-4 0 0,4-2 5 15,3-7-4-15,3-2-7 0,5-5 14 0,5-8 17 16,5-4 26-16,5-4 185 0</inkml:trace>
  <inkml:trace contextRef="#ctx0" brushRef="#br0" timeOffset="6074.4866">14171 1693 3 0,'0'0'484'0,"2"0"35"0,2-1 15 0,2-1 0 0,2-1-6 16,2 0 6-16,4-2 5 0,2 1-7 0,4 1-11 0,4 1-22 15,5 1-22-15,4 0-141 0,5 1-174 0,2 1-150 0,4 0-144 16,1-1-64-16,0 2-43 0,2-1-37 0,0 0-37 0,-1 0-40 0,0 0-40 15,-2 1-48-15,0-1-51 0,-3-1 0 0,-2 0 18 0,-2-1 24 16,-1-2 26-16,-3 1 35 0,-1-3 37 0,-2-1 29 0,-2-1 28 16</inkml:trace>
  <inkml:trace contextRef="#ctx0" brushRef="#br0" timeOffset="6258.2532">14973 1220 243 0,'-20'4'507'0,"3"-3"9"0,2-1-3 15,2-1 4-15,2-1 1 0,2 0-1 0,1 2-4 16,1 3 5-16,2 2 2 0,1 3-4 0,0 5-6 0,0 3-165 0,-1 3-211 16,-2 4-97-16,0 2-56 0,-1 5-19 0,-1 1-7 0,0 4-16 0,-3 2-23 15,0 2-24-15,-2 1-29 0,1 2-28 0,0 2-25 0,-2 0-47 16,0 0-53-16,1 1-55 0,0 0-60 0,0 0-36 0,0-2-30 16,1 0-1-16,2-4 4 0,2-2 15 0,1-2 18 0,4-7 28 0,3-5 29 15,3-5 26-15,5-5 23 0</inkml:trace>
  <inkml:trace contextRef="#ctx0" brushRef="#br0" timeOffset="6524.1942">15683 1216 88 0,'6'-17'456'16,"-2"0"29"-16,-2 1 22 0,-2 0 19 0,0 1 22 0,-2 1 2 0,1 2-4 15,0 1-3-15,-1 3-4 0,1 0-13 0,1 4-13 0,0 1-138 0,1 2-172 16,-1 1-92-16,6 1-66 0,-1 0-27 0,2 3-17 0,1 1-23 15,1 1-28-15,2 2 2 0,1 2 8 0,0 1 1 0,2 3-2 16,1 2 14-16,0 2 18 0,-1 1-3 0,2 4-7 0,2 1-4 0,-2 1-4 16,1 2-19-16,-1 2-23 0,1 0-20 0,-1 1-19 0,0 0-21 0,2 0-21 15,-2-1-25-15,0 0-26 0,1-2-20 0,0-2-14 16,1-1-20-16,0-2-21 0,2-4-23 0,2-2-26 0,2-6-13 0,0-1-8 16,2-6-16-16,4-3-13 0,-1-3 6 0,2-4 14 0,-1-3 28 0,4-3 30 15,-2-3 18-15,1-1 10 0,-1-3 26 0,0-2 158 0</inkml:trace>
  <inkml:trace contextRef="#ctx0" brushRef="#br0" timeOffset="6742.7113">16871 986 9 0,'2'-4'430'15,"0"1"19"-15,-1 1 2 0,-1 2 2 0,0-4 3 0,0 4-1 0,0 0-1 16,-1 4 2-16,-2 1 3 0,-1 3 2 0,-1 5 4 0,-3 3-108 0,-3 2-144 16,-4 5-80-16,-1 4-58 0,-4 4-9 0,-1 3 8 15,-3 3-1-15,-3 4 2 0,-2 2 6 0,-2 3 6 0,-2 2-3 0,-2 1-6 16,1 1-1-16,-2 2 2 0,1 0-14 0,0-1-19 0,2 0-5 0,1-1-5 15,1-1-20-15,3-1-20 0,3-1-13 0,1 0-8 0,1 0-29 16,5-5-35-16,0 1-23 0,2-1-23 0,4-1-27 0,2-5-29 16,3 0-38-16,3-3-43 0,4-3-50 0,3-3-58 0,5-3-55 15,2-3-55-15,5-3-13 0,4-5 1 0,2-2 20 0,3-2 29 16,4-6 26-16,1-2 26 0,3-4 25 0,2-3 23 0,2-1 43 0,1-5 280 16</inkml:trace>
  <inkml:trace contextRef="#ctx0" brushRef="#br0" timeOffset="7176.1632">18180 1603 25 0,'0'-5'381'0,"0"-1"5"0,1 0-4 0,1 0 4 0,-1-1 4 16,3 1-8-16,1 0-11 0,2 3-8 0,1-1-8 0,3 3-11 0,2 0-17 16,0 1-128-16,3 0-161 0,-1 0-65 0,1 1-35 0,-1 1 1 0,-2 1 8 15,0-1-5-15,-1 2-13 0,0 0 13 0,-1 1 20 16,-2 0 5-16,1 0-1 0,-2 0 17 0,1-1 25 0,-1 1-4 0,1 0-13 15,-1 0 12-15,2 0 17 0,-2-1-11 0,1 0-15 0,0-2 12 16,-1 1 18-16,2-1 6 0,-2 1 1 0,1-2 17 0,0-1 18 0,2 0 0 16,0-1-9-16,-1-1 8 0,4 0 11 0,-1-2-7 0,3 1-12 15,1-3 8-15,3 0 10 0,3-1-9 0,2-1-17 0,2 0-16 0,4 0-16 16,2-1-31-16,2 1-32 0,1-1-14 0,1 1-8 0,0 1-23 16,2 1-29-16,-2 0-9 0,-1 1 0 0,-1 1-23 0,-3 1-23 15,-1 2-16-15,-5-1-7 0,-2 4-12 0,-2-1-12 0,-4 1-4 0,-2 2-2 16,-2 1-21-16,-4-1-29 0,-2 1-1 0,-2 1 8 0,-2 0 2 15,-3 0 5-15,-2 0 17 0,-3 0 23 0,-2-1 16 0,0 1 11 16</inkml:trace>
  <inkml:trace contextRef="#ctx0" brushRef="#br0" timeOffset="7442.6557">18717 1190 0 0,'-8'3'315'0,"0"-2"135"0,2 0 21 16,-1-1 1-16,2-1-5 0,1-1 2 0,1 0 4 0,0 1-4 0,3 1-7 15,-2 1 3-15,0 3 6 0,0 2-102 0,0 2-132 0,0 4-94 0,-2 4-82 16,0 2-38-16,-2 4-26 0,1 3 1 0,-3 2 10 0,1 2-4 0,-1 4-10 16,0 0 8-16,-1 3 10 0,1 1-6 0,0 2-12 0,0-1-6 15,1 2-5-15,-1-2-25 0,2 1-31 0,-1-1-22 0,0-1-17 0,2-1-32 16,0 0-36-16,-1-1-66 0,2-1-74 0,2-3-67 0,0-2-63 15,2-2-13-15,3-5 1 0,2-2 6 0,2-5 7 0,4-3 23 0,1-6 26 16,4-2 22-16,1-4 22 0,3-4 29 0,3-4 290 0</inkml:trace>
  <inkml:trace contextRef="#ctx0" brushRef="#br0" timeOffset="7926.2332">19848 1099 0 0,'7'-8'193'16,"-1"-2"224"-16,1 2 36 0,0-2 14 0,-1 2 5 0,1-1 5 0,-2 2 3 15,2 0 0-15,1 1-4 0,0 1 1 0,1 0 1 0,1 1-91 16,2 0-115-16,1 2-86 0,0-1-80 0,1 1-47 0,0 1-41 15,0 1-12-15,0 0-6 0,0 0-6 0,0 2-3 0,0 0 0 0,0 1 3 16,0 0 0-16,0 1-3 0,1 1 3 0,1 1 4 0,-1 1-1 0,1 1-4 16,-2 2 4-16,1 1 4 0,0 1 1 0,-2 2-2 0,0 1 9 15,-1 1 12-15,-1 2 4 0,0 3 2 0,-3 0 9 0,0 3 9 16,-2 0 2-16,-2 3-4 0,-2 0 7 0,-2 2 10 0,-3 0 0 0,-2 1-5 16,-2 1 7-16,-4 0 10 0,-2 1-5 0,-3 0-7 0,-3 0 2 15,-2 1 7-15,-2-1-6 0,-3-1-5 0,-2-1 7 0,-2 0 11 16,-2-2-1-16,0-2-4 0,-2 0 7 0,-1-1 10 0,2-2-4 0,-1-2-7 15,4 0-4-15,-1-1-1 0,4-2-7 0,2-1-10 0,4 0-2 0,2-2 1 16,4 0-9-16,2-3-11 0,4 0-2 0,1 0-4 16,4-2-7-16,1 1-6 0,4-2-3 0,3 1 2 0,3 1-2 0,4-1 0 15,3 1 0-15,6-1 1 0,4 1-1 0,4-2-1 0,6 3-4 16,3-3-2-16,3 0-8 0,3-3-9 0,1 1-6 0,0 1-5 16,0-2-16-16,1-2-16 0,-1 1-25 0,-1-4-25 0,-1 2-36 0,1-1-42 15,-2-2-58-15,1 0-68 0,-2 0-83 0,0 0-89 16,-2-3-59-16,0 0-53 0,-2-3-13 0,-2 0 3 0,-2 0 11 0,-1-2 14 15,-4-2 23-15,-3-2 24 0,-3-3 38 0,-4 0 40 0,-1-3 58 16,-5 0 313-16</inkml:trace>
  <inkml:trace contextRef="#ctx0" brushRef="#br0" timeOffset="8331.5017">19989 1571 156 0,'6'0'454'16,"-2"-1"7"-16,-2-1-5 0,2 0-11 0,0-2-10 0,2 3-16 0,2 1-22 15,2 3-23-15,2 1-25 0,4 2-41 0,2 3-50 16,2 2-203-16,2 1-245 0,2 1-137 0,2 1-101 0,0 1-25 0,2-1 0 16,0 2 8-16,0-2 10 0,3 0 18 0,-2-2 19 0,2-2 23 15,0 0 26-15</inkml:trace>
  <inkml:trace contextRef="#ctx0" brushRef="#br0" timeOffset="12081.7506">11583 2966 52 0,'-3'-1'225'0,"0"-2"8"0,1 0-1 16,-1 0 8-16,0 0 11 0,2 0-19 0,0 1-23 16,1 2 17-16,0 0 32 0,0 0-46 0,0 0-68 0,0 0-24 0,0 0-12 15,0 0-23-15,0 0-25 0,0 0 5 0,0 0 11 16,0 0-10-16,0 0-18 0,1-1 8 0,-1 1 11 0,0 0-11 0,0 0-19 16,0 0 4-16,3-2 8 0,-3 2-13 0,4 0-24 0,0 2 6 15,0-1 12-15,1 1-13 0,2-2-25 0,1 1 10 0,0 2 20 16,1-1-5-16,0-1-11 0,3 1 12 0,2 1 22 0,0-3-2 0,4 0-10 15,-1 0 16-15,4 0 22 0,2 0 1 0,2-2-5 16,3-1 11-16,4 0 19 0,3-1-4 0,5-2-11 0,3 0 2 0,3 0 5 16,4-2-12-16,3-1-16 0,2 2 1 0,-1-4 4 0,2 4-10 15,0-4-16-15,0 2-7 0,-1 0 2 0,-2 0-10 0,-1 0-11 16,-2 2 0-16,-2-2 0 0,-3 0-3 0,-2 3-8 0,-3 0 4 16,-4 0-1-16,-4 0-14 0,-3 3-25 0,-4 0-8 0,-5 3-4 15,-2-2-19-15,-4 2-21 0,-3 2-9 0,-4-1-7 0,-2 2-23 16,-2 0-30-16,-3 2-20 0,-2-1-14 0,-2 1-26 0,-2 1-23 15,-2 1-19-15,-3-1-18 0,-2 2-27 0,-1-2-30 0,0 1 5 0,-1-1 14 16,0 2 11-16,1-2 9 0,0 0 24 0,2-3 26 16,3 1 20-16,2-2 139 0</inkml:trace>
  <inkml:trace contextRef="#ctx0" brushRef="#br0" timeOffset="13516.9715">15605 2924 85 0,'-2'-3'129'0,"-2"2"5"0,1-2 5 0,0 0 2 16,2 3 2-16,-2-2-20 0,2 1-29 0,0-1-14 0,1 2-11 15,-2-1 0-15,2 1 3 0,-1 0 3 0,1 0 4 0,0 0 11 0,0 0 12 16,0 0-6-16,0 0-9 0,0 0 3 0,1-3 11 15,-1 3-8-15,2-2-14 0,-2 2 1 0,0 0 1 0,1-1-9 0,-1 1-14 16,3 0-7-16,-3 0-1 0,0 0-17 0,0 0-23 0,0 0 5 16,0 0 14-16,0 0-14 0,0 0-20 0,0 0 8 0,0 0 17 15,0 0-11-15,0 0-18 0,0 0 7 0,0 0 16 0,0 0-10 0,0 0-16 16,0 0 6-16,0 0 18 0,0 0-10 0,0 0-14 16,0 0 9-16,0 0 19 0,0 0-7 0,0 0-18 0,0 0 11 0,0 0 17 15,0 0-8-15,0 0-19 0,0 0 13 0,0 0 16 16,0 0-8-16,0 0-14 0,0 0 8 0,0 0 16 0,0 0-10 0,0 0-16 15,0 0 9-15,0 0 18 0,0 0-9 0,0 0-16 16,0 0 10-16,0 0 18 0,0 0-11 0,0 0-17 0,0 0 10 0,0 0 16 16,0 0-7-16,0 0-16 0,0 0 8 0,0 0 16 0,0 0-11 0,0 0-21 15,0 0 9-15,0 0 18 0,0 0-11 0,0 0-17 16,0 0 10-16,0 0 18 0,0 0-11 0,0 0-19 0,0 0 8 0,0 0 14 16,0 0-8-16,0 0-20 0,0 0 13 0,0 0 22 15,0 0-11-15,0 0-20 0,0 0 11 0,0 0 20 0,0 0-10 0,0 0-19 16,0 0 14-16,0 0 19 0,0 0-6 0,0 0-18 0,0 0 16 0,0 0 26 15,0 0-4-15,0 0-17 0,0 0 15 0,0 0 24 16,0 0-5-16,0 0-13 0,0 0 14 0,0 0 19 0,0 0-6 16,0 0-14-16,0 0 14 0,0 0 20 0,0 0-8 0,0 0-14 15,0 0 8-15,0 0 12 0,0 0-6 0,0 0-13 0,0 0 2 0,0 0 10 16,0 0-8-16,0 0-14 0,0 0 2 0,0 0 6 0,0 0-7 16,1-2-14-16,2 2-2 0,-2-1 4 0,2 1-7 0,-1-2-8 15,2 2-2-15,0-1 1 0,0 1-2 0,0 0-5 0,2 0 1 16,-1-2 2-16,0 2 2 0,1-1 1 0,-1 1 0 0,2-2 4 15,-1 1 2-15,1 1 0 0,0-2-1 0,1 2-1 0,0-1 2 16,1-1 2-16,2 1-4 0,-1 1-2 0,2-2-1 0,0 1 1 16,2-1-5-16,0 1-6 0,0 1-2 0,0-2-2 0,1 1-4 0,0-1-5 15,1 1-1-15,-2 1 2 0,2 0-3 0,0 0-6 16,2 0 2-16,-1 0 4 0,2 0-2 0,-1 0-2 0,4 0 5 0,-1 0 8 16,3 0-3-16,1 0-1 0,2 0 2 0,2-2 7 0,2 1-4 15,1-1-4-15,3 1 3 0,2-1 5 0,0-1-4 0,3 2-5 16,0-2 1-16,2 0 3 0,-1 0-6 0,0 0-8 0,-1-2 1 15,-1 1 5-15,-2 1-4 0,-2-3-7 0,-2 1 2 0,-3 2 7 16,-2-1-7-16,-3-1-8 0,-2 2-2 0,-2-1-2 0,-4 2-11 0,-1-1-16 16,-2 2-11-16,-4-2-14 0,0 1-18 0,-5 1-21 15,0 1-30-15,-2 0-35 0,-3 0-23 0,0 0-25 0,0 0-31 0,-3 1-33 16,-2 1-34-16,0 1-38 0,-3-2-33 0,-2 2-36 0,0 0 1 16,-2 2 11-16,0-1 18 0,-2 2 15 0,1-1 32 0,1-1 38 15,0 1 23-15,3 1 21 0</inkml:trace>
  <inkml:trace contextRef="#ctx0" brushRef="#br0" timeOffset="15218.8656">19504 2734 31 0,'-3'-2'158'0,"1"-1"-4"0,0 2 1 0,0-1-4 0,0 1-1 0,0-1-3 16,2 2 0-16,0 0-25 0,-2-1-32 0,2 1-38 0,0 0-40 0,-2 0-7 15,2 0 1-15,-3 0 12 0,3 0 13 0,0 0 16 0,-3 0 14 16,3 0-2-16,0 0-8 0,0 0 10 0,-2 0 19 0,2 0-7 0,0 0-16 15,0 0 8-15,0 0 11 0,0 0-14 0,0 0-22 0,0 0-2 0,0 0 2 16,0 0-23-16,0 0-29 0,0 0 15 0,0 0 25 0,0 0-13 0,0 0-25 16,0 0 19-16,0 0 31 0,0 0-7 0,0 0-22 0,0 0 19 15,0 0 31-15,2 0 2 0,2 0-7 0,2 0 23 0,-1 1 37 16,3-1 10-16,1 2 3 0,3-1 15 0,3 1 18 0,1-2 1 0,4 1-5 16,1-1 1-16,3 2 3 0,3-2-5 0,2 0-7 0,2 0-13 0,1 0-17 15,1 0-12-15,2 1-12 0,0-1-24 0,-1 0-29 0,1 2-7 0,0-2 0 16,-3 0-24-16,0 1-28 0,0 2-7 0,-2-1 1 0,0-2-22 0,-1 3-28 15,0 0-13-15,-2 0-10 0,1 0-22 0,-3 0-27 0,1 0-31 0,-2 0-31 16,-2 0-34-16,0 1-36 0,-4-1-25 0,1 2-26 16,-3-2-21-16,0 0-20 0,-3 0 8 0,-1 0 17 0,0-2 17 0,-1 2 17 15,-2-1 20-15,1-1 17 0</inkml:trace>
  <inkml:trace contextRef="#ctx0" brushRef="#br0" timeOffset="19157.4601">11236 3040 0 0,'8'-3'84'0,"-3"0"91"16,1-2-1-16,-1 2-1 0,-1-1-1 0,-1 1 1 0,1 1-1 15,-2 1-2-15,2 2-2 0,0 2-54 0,0 0-69 0,0 2-29 16,0 1-16-16,0 0-6 0,0 1-3 0,-1 1 0 0,0 1 0 15,-1 0 2-15,0 0-1 0,-1 1 2 0,0-1 3 0,1 2 2 16,-2-1-1-16,-2 2 5 0,1-1 5 0,-2 1 1 0,-1 0 0 16,-1 0 1-16,-3 3 2 0,-3-2 3 0,-2 2 3 0,-2 2 9 0,-3 1 11 15,-4 1 7-15,-2 1 6 0,-1 1 0 0,-4 1 3 16,-1 1 3-16,-2-1 4 0,-1 1 2 0,-2-1-1 0,-1 1 13 0,0-1 16 16,0-1 2-16,-1-1-6 0,1-1-1 0,0-1 1 0,0-1-6 15,0-2-12-15,0-2 4 0,-1 2 11 0,-1-1-10 0,0-2-17 16,-1 0 4-16,-2 0 8 0,-1-2-18 0,0 1-28 0,-2-2 4 0,-2 0 10 15,1-2-11-15,0-1-20 0,-2-3 6 0,0 0 10 16,-1-1-13-16,0-4-25 0,-1-2 1 0,-2-2 7 0,-1-2-19 0,-1-2-25 16,-2-2-1-16,-1-2 10 0,-1-2-13 0,0-4-20 0,-1-1 2 15,1-3 13-15,2 0-7 0,2-1-11 0,2-2 11 0,3 0 19 16,4-2-2-16,4 2-5 0,3 0 14 0,4 2 21 0,2 1-9 0,6 3-19 16,2 0-13-16,4 3-11 0,3 3-52 0,4 0-61 15,3 4-25-15,2 4-13 0,3-1-8 0,2 4-7 0,2 4 5 16,0 0 8-16,0 0-2 0,0 0-5 0</inkml:trace>
  <inkml:trace contextRef="#ctx0" brushRef="#br0" timeOffset="19641.7294">9569 3112 0 0,'-1'-11'241'0,"-2"-1"2"0,-1-1-6 0,-1 1 3 0,1-3 5 15,0 3-10-15,1 3-13 0,1 0-10 0,-1 3-11 16,0 1-53-16,1 2-61 0,-1 2-57 0,-1 1-52 0,0 1-26 0,-3 2-12 16,-1 0 3-16,-1 2 7 0,-4-1 2 0,-1 2 0 0,-3 2 14 15,0-1 17-15,-3 2 11 0,-2-1 12 0,0 2 11 0,-1-1 7 16,-1 2 3-16,0 1-3 0,0-2 6 0,0 1 7 0,-1-2-5 15,-1 3-7-15,0-2-2 0,0 1 2 0,0-1-8 0,0 1-10 16,0-2 5-16,0 0 8 0,0 0-5 0,0 0-8 0,2-3 10 0,-1 0 11 16,1 0-2-16,1-2-10 0,1-1 14 0,-1 0 26 15,3-1-4-15,0-1-10 0,0 1 14 0,3-2 17 0,-1 0-7 0,2 0-19 16,0-2 5-16,3 2 13 0,0 0-13 0,-1-1-17 0,4 1 5 16,0 0 16-16,2 0-19 0,2 0-29 0,0 0 4 0,1 0 10 15,2 0-13-15,1 1-24 0,-1 1 9 0,3-2 15 0,0 3-10 16,-1-2-22-16,1 4 11 0,1-1 17 0,0 1-11 0,2 1-21 15,0 1 10-15,1 1 22 0,1 1-11 0,0 1-17 0,2 1 11 0,1 2 21 16,0 1-10-16,1 1-19 0,2 1 11 0,1 2 23 16,1 0-10-16,2 2-19 0,0 2 9 0,2 1 17 0,2 1-10 0,2 0-17 15,0 1 5-15,5 1 13 0,-1-2-22 0,3 3-32 0,3-2-17 16,1 1-11-16,1-2-38 0,0 1-49 0,2 1-40 0,-2-1-37 16,-1-1-19-16,-1 2-11 0,-2-2 4 0,-5-2 7 0,-2 0-1 15,-4-4-3-15,-4-1 17 0,-4-4 28 0</inkml:trace>
  <inkml:trace contextRef="#ctx0" brushRef="#br0" timeOffset="21143.285">6788 5683 24 0,'-23'-6'154'0,"2"-1"7"0,1-1 4 0,1-1 9 0,2 1 9 15,1-1 10-15,1 2 19 0,3 0-32 0,0 1-42 0,3-1-20 0,0 1-14 16,1 1-4-16,2 0 1 0,1 0-11 0,1 2-9 15,1-1-3-15,2 1 0 0,0 0-11 0,1 3-14 0,0 0-11 0,0-2-11 16,0-1-11-16,1 2-11 0,0 0 1 0,2 0 4 0,1 0-8 16,0-2-12-16,1 2 4 0,2-1 11 0,2-2-7 0,2 0-11 15,2 1 4-15,5-3 14 0,2 0-9 0,2 0-12 0,6-1 8 0,4-2 11 16,4 0-5-16,4-1-13 0,6-1 5 0,2 0 11 16,5-1-8-16,3-1-14 0,3 1 11 0,5-1 15 0,1 0-7 0,4 0-11 15,5-1 7-15,3 1 13 0,6 0-8 0,3 0-15 0,4 1 9 16,4-1 18-16,4-1-6 0,3 2-15 0,4-1 9 0,5 0 10 15,3 0-11-15,3-2-22 0,5 1 11 0,5 0 21 0,3-1-6 16,6-2-15-16,3 1 14 0,5-1 20 0,4-2-11 0,3-1-20 16,5-1 4-16,5-1 11 0,4-1 0 0,4-1-9 0,4 2 11 0,5-4 11 15,3 2-7-15,3-1-18 0,2 1 6 0,5-1 14 16,0-1-8-16,2 0-15 0,4 0 9 0,2 0 18 0,3-1 6 0,4 0 1 16,3 0 13-16,3 0 10 0,5 0 4 0,3 0-1 0,1 1 9 15,2 1 14-15,4 1-2 0,-1 3-6 0,0-1 4 0,-1 3 10 16,0 1-7-16,-2 1-10 0,-2 1-1 0,-3 2 1 0,-1 1-8 15,-3 1-11-15,-2-1 1 0,-3 1 7 0,-1-2-5 0,-2 2-10 16,-2-1 4-16,-3-1 5 0,-2 1-5 0,0-2-10 0,-6 2 4 0,-3-1 4 16,-2 0-12-16,-6 0-17 0,-4 1-1 0,-6 1 0 15,-4-1-21-15,-6 1-28 0,-4-2-11 0,-6 2-8 0,-7 2-23 0,-5-2-34 16,-7 0-25-16,-10 0-27 0,-6 1-25 0,-8 0-26 0,-8 1-50 16,-9 1-58-16,-8-1-19 0,-10 3-8 0,-8 0 13 0,-10 1 20 15,-11 1 8-15,-8 1 4 0,-12 1 22 0,-12-1 29 0</inkml:trace>
  <inkml:trace contextRef="#ctx0" brushRef="#br0" timeOffset="23346.0414">12708 5819 127 0,'3'-7'170'0,"-2"-2"2"0,-1 0 2 0,1 1 2 0,-1 1-1 16,0-1 1-16,0 1 1 0,0 1-35 0,0 0-43 0,0 0-22 16,0 0-16-16,0 0 5 0,0 0 12 0,0-2 2 0,-1 1 2 15,1 1 13-15,-1-1 16 0,-1 0 10 0,1 0 8 0,0-1 17 0,-1 1 19 16,0 1-3-16,0-1-11 0,0 1-4 0,-1 0-3 0,0 1-18 16,1 0-24-16,-2 1-4 0,0-1 2 0,-2 1-20 0,0 1-29 15,-1-1-8-15,-2 0-4 0,-2 2-27 0,-1 1-34 0,-4 1-1 16,-1 0 14-16,-3 1-10 0,-3 1-17 0,-1 3 6 0,-3 0 16 15,1 2-8-15,-4 2-16 0,2 0 11 0,-1 2 14 0,1 1-7 16,-1 0-13-16,2 1 15 0,0 2 21 0,2 0-6 0,2 0-16 16,1 0 10-16,2 1 16 0,2 1-7 0,2 2-15 0,2 4 11 0,2-1 16 15,2 4-8-15,2 2-16 0,3 4 9 0,4 1 17 16,1 3-10-16,4 3-17 0,2 0 10 0,4 3 18 0,2 1-11 0,4 1-19 16,1-2 6-16,2 1 15 0,2-1-10 0,0-1-17 0,3-2 9 15,-1-2 19-15,1-2-8 0,0-2-17 0,0 0 10 0,0-3 17 16,-1-3-10-16,-1 1-19 0,0-2 11 0,-1-2 21 0,-1 0-7 0,-1-3-17 15,-2 0 12-15,-1 1 16 0,-1-1-8 0,-3 2-17 16,0-1 9-16,-4 1 16 0,-2 1-7 0,0 1-15 0,-4 1 14 0,-2-2 19 16,-2 1-8-16,-4 1-19 0,-2-1 12 0,-2-1 18 0,-4-1-7 15,0-1-17-15,-2-1 13 0,-3-1 17 0,0-2-9 0,-2-3-16 16,0 0 7-16,-2-3 15 0,0 0-12 0,1-3-20 0,-2-3 8 16,-2-2 14-16,1-1-11 0,0-3-20 0,-1-3 5 0,2-1 12 15,-1-5-18-15,2-2-27 0,1-2-1 0,2-5 4 0,2-3-23 0,4-5-31 16,2-1-9-16,2-6-1 0,6-1-22 0,3-4-25 15,4-1-9-15,3-1-1 0,5-2-20 0,2 0-23 0,5 0 2 0,3 0 5 16,2 4-4-16,2 1-10 0,2 2-18 0,2 1-18 0,-1 4 0 16,1 3 5-16,2 3 16 0,-2 3 18 0,2 3 15 0,-2 1 10 15</inkml:trace>
  <inkml:trace contextRef="#ctx0" brushRef="#br0" timeOffset="23850.8419">13287 6502 307 0,'8'-2'326'0,"-3"-2"10"0,-2-1 10 0,-2-1-2 0,-1 0-7 16,-1 0 5-16,-1 0 6 0,1 0-3 0,-2 0-9 0,1 0-61 15,-1-1-80-15,-1-1-78 0,0-2-80 0,0 1-17 0,-3 0-1 16,1-3-13-16,-1 0-22 0,-1 1 8 0,-1-1 14 0,-1 2-7 0,0-2-16 16,-2 1 8-16,-2 1 15 0,1-2-9 0,0 3-13 15,-2 0 8-15,0 0 17 0,1 0-9 0,-1 3-13 0,2 0 7 0,-2 0 18 16,3 1-11-16,-1 2-13 0,2 0 6 0,0 2 15 0,1 1-7 15,0 0-16-15,1 1 8 0,1 2 15 0,-1 2-9 0,1-1-16 16,0 4 8-16,-2 1 19 0,1 3-5 0,0 0-11 0,-1 6 11 16,0 0 18-16,-2 3-7 0,1 3-13 0,-1 3 11 0,0 3 17 15,1 3-7-15,-1 3-16 0,2 3 9 0,0 0 15 0,2 3-9 0,3 1-16 16,1 1 4-16,3 2 10 0,2-2-10 0,2 1-16 16,3-3 4-16,4-3 9 0,2-2-11 0,2-2-20 0,4-5 8 0,2-3 16 15,1-6-8-15,2-3-17 0,-1-3 7 0,2-6 14 0,0-3-7 16,0-5-13-16,0-2 7 0,-1-5 16 0,1-2-4 0,-1-5-13 15,-2-2 10-15,2-6 18 0,-2-3-9 0,0-3-15 0,1-3 7 16,-2-5 19-16,-2-1-8 0,1-1-15 0,-2-4 9 0,-1 1 16 16,-1-2-7-16,-2-2-15 0,-1 2 12 0,-2 0 17 0,-1 0 4 0,-1 2 3 15,-1 1 31-15,-2 3 41 0,-1 4 26 0,-1 2 22 16,-2 3 22-16,0 6 22 0,-1 2 4 0,0 4-3 0,-1 3-2 0,0 4 4 16,-1 2-11-16,1 2-11 0,1 4-14 0,0 0-17 0,-1 1-24 15,1 4-30-15,-2 1-30 0,1 4-33 0,0 4-18 0,-1 2-11 16,1 4-14-16,-2 4-19 0,1 4-8 0,-1 2-8 0,0 2-23 0,2 4-23 15,0 0-31-15,1 0-34 0,0 0-30 0,1 0-31 16,2 0-46-16,-1-3-52 0,2 0-51 0,0-3-51 0,-1-2-39 0,1-2-34 16,-1-1-2-16,-1-2 10 0,1-1 23 0,-2-2 27 0,1-2 36 15,-1-5 38-15,0-1 31 0,1-1 25 0</inkml:trace>
  <inkml:trace contextRef="#ctx0" brushRef="#br0" timeOffset="24448.4613">13863 6355 0 0,'-3'6'150'16,"0"-2"201"-16,1 1 4 0,-1-2 7 0,3-3 7 0,-3-2-5 0,2 1-10 15,1 1 3-15,0-2 5 0,3 1-5 0,-1-2-6 16,4 3-87-16,-1-3-108 0,3 0-77 0,1-2-70 0,2-1-15 0,2-1-3 16,2-1-13-16,1-2-16 0,3-4 10 0,1-1 16 0,1-3-8 15,2-1-13-15,1-4 8 0,1-1 16 0,2-3-8 0,-2-1-14 16,2-2 7-16,-2 0 12 0,0-3-11 0,-1 0-17 0,-1-2 7 16,-3 2 18-16,0-1-11 0,-3-2-17 0,-1 0 10 0,-2 1 18 15,-2 1-8-15,-2-1-14 0,-2 1 14 0,-2 1 25 0,-2 2 17 0,-3 2 16 16,-1 3 34-16,-1 3 39 0,-1 1 21 0,-2 4 16 0,0 3 13 15,0 3 14-15,-1 2-4 0,0 3-10 0,-1 1 4 0,0 2 3 16,0 3-11-16,0 2-13 0,-2 3-21 0,0 3-22 0,-2 3-20 16,1 4-20-16,-3 4-20 0,0 6-19 0,-3 5 2 0,1 5 11 15,-1 4 4-15,-2 6 1 0,1 6 8 0,-2 2 8 0,2 5-2 0,-1 3-6 16,2 5 3-16,-1-1 4 0,2 1-2 0,0 1-7 16,2-2-2-16,2 1 1 0,0-5-23 0,1 0-26 0,2 0-20 0,1-6-14 15,0 0-25-15,2-3-30 0,2-2-25 0,0-4-23 16,2-1-27-16,2-5-27 0,0-2-45 0,2-2-48 0,2-5-54 0,2-5-54 15,0-2-41-15,1-5-32 0,2-5-4 0,1-2 10 16,0-5 17-16,1-6 25 0,2 0 26 0,-1-6 28 0,1-5 25 0,2-2 24 16</inkml:trace>
  <inkml:trace contextRef="#ctx0" brushRef="#br0" timeOffset="24798.0791">14636 6506 16 0,'21'-18'446'15,"-2"2"28"-15,-4 1 15 0,-3 1 7 0,-3 4 5 0,-2 1-9 0,-2 1-13 16,-1 2-13-16,-1 2-13 0,-1 1-7 0,0 0-10 0,-2 3-127 15,0 0-163-15,1 0-98 0,-1 0-78 0,0 0-33 0,3 1-20 16,-2 1-7-16,0 1-6 0,1-2 0 0,0 4 2 0,1-2 1 16,0 1 3-16,-1 2-15 0,2 2-20 0,0-1-11 0,2 1-8 15,-1 1-26-15,2 0-29 0,-1 0-20 0,1 0-15 0,1 0-17 0,0-2-14 16,1-1 4-16,1-1 10 0,0-2 11 0,2-3 11 16,0-2 22-16,0-2 30 0,2-2 22 0,-1-5 26 0,0 1 35 0,1-5 38 15,-1 0 44-15,-2-2 41 0,-1-1 47 0,0-1 53 0,-2-1 23 16,-3 1 16-16,-2 1 34 0,-2 1 41 0,-2 2 17 0,-3 0 8 15,-3 3 13-15,-1 3 8 0,-3 2 7 0,-2 1 1 0,-4 3-5 0,-2 1-10 16,-4 4-9-16,-1 2-9 0,-4 4-4 0,-2 5-7 16,-4 4-23-16,-2 4-29 0,-1 4-18 0,0 5-14 0,-1 3-11 0,2 5-13 15,4 1-11-15,3 3-11 0,5 1-20 0,5 4-19 16,6-2-46-16,5 0-53 0,7-2-47 0,5 1-44 0,6-4-50 0,9-2-53 16,5-5-62-16,7-3-73 0,6-6-89 0,7-6-98 15,5-8-32-15,6-5-11 0,4-8-1 0,3-5 8 0,1-7 23 0,2-4 28 16,-1-5 33-16,2-3 33 0,-4-2 42 0,1-4 39 0</inkml:trace>
  <inkml:trace contextRef="#ctx0" brushRef="#br0" timeOffset="25181.3666">16381 5471 319 0,'-10'-17'504'0,"0"-1"5"0,1-2-2 16,1-3-9-16,1-2-8 0,3 1-25 0,3 1-30 0,4 1-22 0,2 4-23 15,3 0-5-15,4 3 2 0,1-2-181 0,3 2-236 16,0 0-66-16,3 0-20 0,-2 2-1 0,1 0 2 0,-1 1 10 0,-2 1 18 16,1 3 28-16,-2 1 32 0,1 1 27 0,0 2 27 15,1 2 5-15,0 2-4 0,1 1 4 0,2 1 5 0,1 3-2 0,1 2-8 16,0 2 3-16,2 1 3 0,0 2-6 0,-2 4-11 0,0 1-2 16,1 2-4-16,-4 3-11 0,1 2-11 0,-2 2-14 0,-2 3-11 15,-2 3-40-15,-1 3-49 0,-2 2-54 0,-4 3-60 0,-2 2-72 16,-1 2-78-16,-3 2-22 0,-3 1-5 0,-2 1-2 0,-2 0 1 15,-2 1 5-15,-3 1 8 0,0-1 14 0,-3-1 13 0,1-1 39 16,-2-1 228-16</inkml:trace>
  <inkml:trace contextRef="#ctx0" brushRef="#br0" timeOffset="25331.145">16743 6847 58 0,'1'19'507'0,"-1"-4"39"15,0-3 17-15,-1-1 7 0,1-5 1 0,0 0 5 0,0-5 5 16,0-1-2-16,0 0-5 0,0 0 4 0,0 0 1 0,0 0-131 0,0 0-172 15,0 0-144-15,0 0-133 0,0 0-119 0,0 0-113 0,0 0-136 0,0 0-144 16,0 0-46-16,0 0-16 0,-3-3-2 0,-1-1 2 0,-3-1-2 16,-1 1-2-16,-2-4 7 0,-4 1 13 0,-2-5 25 0,-2 1 30 15</inkml:trace>
  <inkml:trace contextRef="#ctx0" brushRef="#br0" timeOffset="28795.2709">22673 2114 0 0,'-2'-1'93'0,"0"-1"24"15,0 1-5-15,-1 1-7 0,0-2-7 0,-1 1-8 0,0-1-9 16,4 2-62-16,-6 0-79 0,-1 0-36 0,2 0-21 0,-2 0-6 15,2 0-3-15,-2 2 3 0,2-2 53 0</inkml:trace>
  <inkml:trace contextRef="#ctx0" brushRef="#br0" timeOffset="30254.3072">22028 2195 21 0,'-17'0'111'0,"1"-1"-2"0,1 1-1 15,0-2 8-15,1 1 7 0,2-1-14 0,0 1-20 0,1-1-20 0,3 1-17 16,0-1-4-16,3 2-3 0,-1-1-4 0,2 1-5 0,2 0-3 16,2 0-3-16,0 0-3 0,0 0-3 0,0 0-3 0,0 0-3 15,0 0-3-15,0 3-3 0,1 0-5 0,-1 3-2 0,1 0-4 0,1 0-1 16,0 1-1-16,0 2-1 0,0 2 2 0,0 1 2 0,0 3-2 15,0-2 0-15,-1 4-2 0,0 2 2 0,-1 2-1 0,0 0-1 16,-1 3 1-16,-2 2-1 0,-1-1 1 0,-1 2-1 0,0 2 1 16,-3 1-1-16,0 0-1 0,-2 1 0 0,1 2 0 0,0 0 2 15,-2 2 1-15,0 1 3 0,2 3 0 0,-2 0 0 0,2 1 0 0,-2 2 1 16,1 2 4-16,-1 2 1 0,-1 2 3 0,0 2 4 16,-1 2 1-16,-2 4-2 0,-1-1 4 0,0 4 2 0,-1 2 2 0,-2 4-1 15,0 1 1-15,-2 3-2 0,0 3 0 0,-1 1-2 0,-2 1-1 16,2 2-4-16,-2 0 2 0,0 0 1 0,1-1 2 0,0 1 1 15,2-2-1-15,1 2-1 0,0-2 2 0,1 1 5 0,1-2 16 16,-1 0 16-16,0-1 9 0,1 0 3 0,-1 0 7 0,-1-1 8 16,0 1-6-16,-1 1-10 0,-1 0 2 0,1 3 7 0,0-1-7 0,-2 1-5 15,2 1 7-15,1 0 13 0,0 1-16 0,1 0-27 16,2 0 6-16,1 1 14 0,0 1-7 0,2 1-11 0,1 0 14 0,0 0 22 16,2 3-5-16,0-2-11 0,2 1 10 0,0-1 16 0,-1 1-15 15,2 1-27-15,0 0 6 0,2 0 15 0,-2 0-11 0,1-2-20 16,0 1 4-16,1-1 9 0,0-1-14 0,0-1-22 0,0 1 2 0,1-2 10 15,-2 1-14-15,2-2-19 0,-2-2 11 0,2 0 14 16,-2-2-7-16,2 0-15 0,-2-2 3 0,2-2 11 0,-2 0-10 0,1 0-11 16,-1-1 8-16,0 1 17 0,1-3-6 0,0 0-10 0,0 0 11 15,0-1 20-15,1 0-9 0,1-1-15 0,-1 1 6 0,-1-1 17 16,1 1-8-16,-2 1-14 0,-1 2 8 0,-1-2 14 0,-2 1-8 16,-1 2-14-16,-1-2 8 0,0 2 12 0,-2-1-4 0,2 0-14 15,-2 2 6-15,0-2 12 0,2 1-8 0,-2 1-13 0,2-4 6 16,1 2 14-16,-1-1-8 0,1-2-12 0,0-2 6 0,1-1 12 15,0 0-8-15,1-1-13 0,-1 1 2 0,0 0 7 0,2 0-9 0,-2 0-12 16,2-2 7-16,-2 2 13 0,2-1-5 0,0-2-12 16,-1-2 7-16,1 1 13 0,0-2-7 0,1-2-13 0,0 1 8 0,1-1 11 15,0-2-2-15,1-1-10 0,0 1 10 0,1-1 8 0,0-2-2 16,-1 0-13-16,2-2 5 0,0-2 11 0,0-1-5 0,0 0-12 16,0-3 6-16,2-2 10 0,-2 1-4 0,0-1-10 0,0-2 2 0,0-1 7 15,0 2-5-15,0-2-6 0,0 0 6 0,-2 0 7 16,1 1-2-16,-2-1-5 0,2 1 4 0,-2-1 7 0,1 2-4 0,-2-1-7 15,0-1 2-15,0 1 5 0,0-2-4 0,0-2-3 16,0 0 0-16,-2 0 6 0,2-3-3 0,2 0-6 0,-1-2 2 0,0 0 1 16,1-3-5-16,0 0-5 0,2-2 2 0,0-1 7 0,0-1-2 15,2-3-5-15,-1-2 8 0,2-2 9 0,-1 0 5 0,1-2 1 16,0-2 3-16,1 0 6 0,0-2-2 0,0 0 1 0,0-1 2 0,1-1 4 16,0 0-4-16,1 1-1 0,-1-1 0 0,2-1 2 15,-1 1-8-15,2 0-6 0,0 0-8 0,0 1-5 0,0-1-14 0,0 0-14 16,2 0-16-16,-2 0-16 0,1 1-31 0,0-1-32 0,1 0-22 15,0 0-20-15,1 0-40 0,1 1-46 0,1-2-34 0,2 0-34 16,0 0-10-16,2 0-9 0,2 0 5 0,-1 0 10 0,2 0 10 16,2-2 13-16,0 1 29 0,2 0 34 0,3 0 23 0,0-2 20 15,2 0 39-15,2-1 47 0,1-1 34 0,2 1 30 0,4-2 13 16,2-2 8-16,2 1-21 0,4-1-28 0,-1-2-16 0,2 1-11 16,1-2-5-16,0 0-2 0,-2 0-1 0,1-1 17 0</inkml:trace>
  <inkml:trace contextRef="#ctx0" brushRef="#br0" timeOffset="31689.4717">2484 9739 94 0,'9'-3'113'0,"3"1"2"0,3-1 4 16,4 2 4-16,3-1 3 0,4-1-24 0,4 2-33 0,4-1-20 15,3-1-14-15,3 2-2 0,4-4 4 0,3 2 4 0,2-1 4 16,3-1 3-16,4 1 9 0,3-2 3 0,3 0 1 0,4-2 14 0,4 1 12 16,6-1-3-16,3-1-7 0,5 2-4 0,4-2 2 15,3 0-3-15,3 0-3 0,4 0-3 0,3 1-4 0,2-1-11 0,3 2-11 16,4-2-2-16,2 1 1 0,2 1-17 0,4-1-22 0,2 1 2 16,2-1 7-16,2 1-9 0,3 1-12 0,2-3 1 0,2 2 10 15,4 0-2-15,1 1-6 0,2-1 12 0,2-1 13 0,2 1-7 16,0 0-16-16,4 0 4 0,3-2 12 0,2 1 0 0,1 1-3 15,4 0 10-15,1-2 14 0,3 2-12 0,1 0-18 0,3 0 15 0,2-1 26 16,0 2-11-16,2-1-17 0,2 1 14 0,-1 1 23 16,0 1-7-16,2 0-14 0,1 0 7 0,-1 1 13 0,1 0-8 0,-2 2-14 15,1 0 6-15,1 0 13 0,1 1-13 0,1 1-24 16,-1 0 3-16,2 0 14 0,-1 1-13 0,1-1-16 0,1 0 9 0,-1 0 15 16,1-1-16-16,1 1-28 0,2-1 13 0,-1 2 26 0,4-1-8 0,0 0-17 15,2 0 10-15,2 0 22 0,0 1-8 0,1-1-15 16,1 0 9-16,0-1 18 0,1 1-11 0,-1-1-17 0,2 0 17 0,-2 0 29 15,0 0-13-15,-2 0-23 0,0 0 12 0,-1-1 21 0,0 1-8 16,-2 0-16-16,-2 0 12 0,-1-1 20 0,-1 1-8 0,-2 0-17 16,-3-1 13-16,-4 1 20 0,-2-2-13 0,-1 1-25 0,-4 1 8 15,-5 0 20-15,-3 0-9 0,-3 1-19 0,-4 1 1 0,-4-1 9 16,-4 0-9-16,-4 1-15 0,-5 2 3 0,-6-2 9 0,-5 2-17 16,-3 1-22-16,-5-2-1 0,-6 2 7 0,-5 1-27 0,-5-1-38 15,-7 1-28-15,-5 0-24 0,-5 0-36 0,-8 0-42 0,-7 0-43 0,-10 0-44 16,-6-1-21-16,-6 1-11 0,-10 0 8 0,-7-1 15 15,-8-1 5-15,-6 0 1 0,-7 0 21 0,-8-1 28 0</inkml:trace>
  <inkml:trace contextRef="#ctx0" brushRef="#br0" timeOffset="33441.086">1767 10633 10 0,'-2'-6'179'16,"1"0"-1"-16,-2 0 1 0,2 1 1 0,0 1 0 0,1 4-11 15,0 3-11-15,-2 3 4 0,2 3 10 0,-1 1-53 0,1 4-74 16,-1 4-27-16,-2 1-12 0,0 4 7 0,-1 2 14 0,0 4 24 0,0 1 29 16,-1 1 7-16,1 4-3 0,-1-1 10 0,-1 2 13 0,2 2 1 15,0 1 0-15,0 1 10 0,0 2 16 0,0 0-1 0,2 3-5 16,-1-1-2-16,0 1 0 0,2 0-29 0,0 1-35 0,-1-2-2 0,1 0 9 16,1-1-14-16,0-2-17 0,1-3 1 0,1-2 9 0,0-2-14 0,1-5-22 15,1-3 5-15,0-4 10 0,1-3-12 0,1-3-20 16,-2-3 8-16,1-2 14 0,0-3-8 0,-1-2-15 0,2-2 7 0,-1-2 14 15,-1-1-9-15,1-2-16 0,1-3-2 0,-1 0 1 0,0-4-23 16,2-2-35-16,-2-4-8 0,2-2-2 0,0-4-22 0,-1-4-22 16,1-3-4-16,-2-4-1 0,1-4-10 0,-1-2-15 0,0-3-6 0,-1-3-6 15,-1-3 3-15,1-1 6 0,-1-1 20 0,1-1 23 0,0-1 11 0,0 1 11 16,1-1 11-16,2-1 16 0,-1 2 11 0,2-1 11 0,3 1 14 16,0-1 14-16,1 4 26 0,1-1 32 0,2 2 22 0,-1 3 22 15,1 2 8-15,1 2 5 0,0 4 11 0,1 1 14 0,-1 4 2 0,2 4-4 16,-1 1 4-16,0 4 5 0,1 2-8 0,0 5-17 15,1 1-9-15,0 3-6 0,1 3-27 0,0 3-29 0,0 3-1 0,1 3 9 16,2 0-15-16,-1 4-22 0,1 2 5 0,0 5 13 0,-1 1-10 0,2 1-17 16,-1 4 5-16,-2 2 16 0,1 4-10 0,-4 1-16 0,1 4 12 15,-2 2 15-15,-1 3-9 0,-2 3-18 0,-2 2 8 0,-3 2 17 16,-2 1-7-16,-3 2-12 0,-3 1 12 0,-2-1 18 0,-3 1-3 0,-2 1-10 16,-2-2 10-16,-4 1 13 0,-1-1-4 0,-3 1-15 15,-1-4 9-15,-3 1 17 0,-3-2-10 0,0-3-14 0,-2 0 7 0,0-4 13 16,-3-3-11-16,0 0-19 0,0-6 5 0,-2-1 12 0,0-3-10 0,0-4-19 15,0-3 7-15,-1-1 11 0,-1-5-10 0,1-3-16 0,-1-3 7 16,2-3 13-16,-1-4-7 0,0-3-18 0,3-4 8 0,0-3 14 16,3-4-8-16,0-4-19 0,2-2 10 0,2-4 13 0,3 0-8 0,2-4-14 15,3-1 8-15,4-1 16 0,2-1-7 0,3-1-13 0,4 2 9 16,3-1 15-16,2 2-6 0,4 2-15 0,2 2 9 0,2 1 17 16,3 4-10-16,2 3-13 0,0 3 5 0,2 3 10 0,2 3-21 0,0 4-32 15,2 2-8-15,0 3-7 0,2 5-28 0,-1 1-34 0,0 3-20 0,1 1-15 16,0 4-27-16,0 1-32 0,0 0-29 0,2 4-29 15,0-1-27-15,0 3-27 0,0 0 9 0,0 0 22 0,0 2 13 0,2-1 10 16,-1-1 22-16,0-1 28 0</inkml:trace>
  <inkml:trace contextRef="#ctx0" brushRef="#br0" timeOffset="33708.1343">3081 11233 0 0,'-2'-14'6'15,"-1"2"159"-15,0-1 0 0,-1 1 1 0,0-2 1 0,-1 1-2 0,-2-1-2 16,1 2 1-16,-1 2-1 0,0-1-43 0,-1 1-55 0,0 1-32 16,0 0-23-16,0 3-4 0,-1-2-1 0,0 2 7 0,-1 0 7 15,1 2 16-15,0-1 20 0,-1 4 4 0,1-2-1 0,1 0 5 16,1 3 6-16,2 0-1 0,0 0-8 0,-1 0 4 0,2 0 7 16,2 1-5-16,-1 1-8 0,2-1-7 0,-1 1-3 0,1 1-19 0,1 0-26 15,0-2 3-15,1 2 10 0,1-1-10 0,-1 1-16 0,2 0 4 0,-1-2 10 16,2 2-17-16,0-1-26 0,0-2-15 0,2 0-12 15,-2 0-21-15,1 0-21 0,-1-2-15 0,0 1-9 0,0-2-39 0,-1 1-48 16,-3 2-9-16,2-4 6 0,-2 4-3 0,-1-6-5 0,0 3 16 16,-3 0 16-16</inkml:trace>
  <inkml:trace contextRef="#ctx0" brushRef="#br0" timeOffset="34109.1519">2844 11054 0 0,'-7'2'136'16,"2"-1"82"-16,1-1 25 0,0 0 10 0,1-1 4 0,3 1 2 0,-1 0 4 15,1 0 14-15,0 0 19 0,0 0-28 0,0 0-38 0,0 0-38 16,0 0-36-16,0 0-12 0,0 0-6 0,1 0-26 0,1-2-29 15,-2 2 5-15,5 0 20 0,-1 2-9 0,1-1-19 0,1 4 5 0,-1-1 14 16,0 2-6-16,1 2-13 0,-1-1 8 0,-1 5 16 0,0 0-2 16,0 3-6-16,-1 2 1 0,1 1 8 0,-2 1-15 0,2 1-22 15,0 1-8-15,0 0-2 0,2 3-10 0,-1-3-15 0,2 0-3 0,1 1 0 16,0-2-6-16,1-1-7 0,2-1-5 0,1-1-3 16,1-2 0-16,2-3-3 0,1-1 0 0,1-3 0 0,0-2 0 0,3-3 0 15,2-3 0-15,0-4-3 0,1-2 0 0,2-3 0 0,1-5-2 0,0-2-2 16,1-4-2-16,0-2-5 0,-2-2 1 0,0-3-2 15,1-3-3-15,-4 0-2 0,1-2-2 0,-3 1-1 0,-1-2 1 0,-3 0-2 16,0 1 1-16,-3 1 1 0,-1 1 2 0,-1 0-1 16,-3 1 9-16,-2 1 9 0,1 4 11 0,-3-2 10 0,0 4 16 0,-3 2 16 15,1 4 10-15,-2-1 7 0,0 5-1 0,0 3-3 16,-2 2 0-16,1 2 5 0,0 4-4 0,1 1-2 0,-2 4-2 0,0 4-5 16,0 2-10-16,0 4-13 0,-1 2-11 0,0 5-11 0,1 2-10 0,-1 2-12 15,0 2 0-15,2 3 8 0,0 2-10 0,1-1-11 16,0 1-8-16,1 2-2 0,0-2-13 0,2 1-16 0,0-2-16 0,1-1-13 15,0-3-16-15,0 0-20 0,1-1-29 0,-1-4-29 16,1-2-31-16,-1-1-28 0,2-2-33 0,-1-2-34 0,0-3-58 0,1-3-65 16,-1-3-11-16,0-5 6 0,-5-1 15 0,6-3 16 15,-2-3 17-15,-2-4 15 0,-2-2 29 0,-1-5 34 0,-2-1 30 0,1-1 252 16</inkml:trace>
  <inkml:trace contextRef="#ctx0" brushRef="#br0" timeOffset="34276.0536">3384 10637 0 0,'1'-13'300'16,"-1"-4"72"-16,2 2-2 0,-1 0 4 0,2 0 4 0,1 2-5 16,0 2-8-16,0 1-8 0,1 4-2 0,0 3-16 0,2 0-21 15,1 3-120-15,1-2-153 0,1 2-90 0,-1 2-70 0,2-1-37 0,-2 2-26 16,0 0-37-16,1 2-38 0,-2 1-44 0,0 1-45 16,0 1-9-16,-2 1-3 0,-2-2 16 0,0 4 20 0,-2-1 8 0,-2 2 8 15,-3-1 25-15,-1 2 31 0</inkml:trace>
  <inkml:trace contextRef="#ctx0" brushRef="#br0" timeOffset="34426.4213">3433 10559 28 0,'7'-19'270'16,"0"1"-1"-16,-1-3-8 0,4 0 6 0,0 1 9 0,4 1-6 0,0 2-9 16,2 1 3-16,3 4 7 0,0 0-52 0,2 4-75 15,0 2-75-15,1 2-78 0,0-1-52 0,2 4-52 0,0 1-52 0,2 3-51 16,-2 0-30-16,1 1-22 0,-1 2-1 0,1 2 10 0,1-2-5 15,-1 4-9-15,2-2 10 0,-1 2 16 0</inkml:trace>
  <inkml:trace contextRef="#ctx0" brushRef="#br0" timeOffset="34776.2803">4712 10186 322 0,'0'-6'323'16,"1"0"5"-16,1 0 10 0,-1 0-7 0,0 4-8 0,-1 2 4 15,2 2 7-15,-2 2-5 0,1 4-8 0,-1 1-60 0,-1 3-75 16,-2 3-84-16,0 3-93 0,-1 3-11 0,-2 3 11 0,-1 3-9 0,-1 1-15 16,-1 4 11-16,-1 2 16 0,0 4-8 0,-1 1-16 15,0 3 9-15,-1 1 17 0,0 2-5 0,0 2-15 0,0 1 19 0,0-2 28 16,0 1 2-16,0-1-5 0,2 1 10 0,0-5 18 0,1 0 1 15,1-5-4-15,1 1 14 0,3-5 19 0,2-2 1 0,0-2-2 16,2-2 7-16,3-3 7 0,2-3-1 0,1-3-6 0,0-3-4 16,2-2-1-16,0-2-4 0,2-2-4 0,0-3-5 0,1 0-8 15,1-3-4-15,1 0-7 0,1-3-29 0,-1 0-35 0,2 0-52 16,1-3-58-16,-2 0-73 0,2-3-73 0,2 1-78 0,-2-2-78 16,1-1-36-16,0-2-24 0,-1-1-4 0,2 1-1 0,-2-4-2 0,1 1-2 15,-1-2 21-15,-1 0 27 0,1-3 48 0,-2 1 111 16</inkml:trace>
  <inkml:trace contextRef="#ctx0" brushRef="#br0" timeOffset="34978.4535">5083 10900 262 0,'-3'-5'326'0,"2"2"7"0,1 0 10 16,0 0-4-16,-2 0-7 0,2 2 1 0,0 1 9 0,0 0-5 15,0 0-8-15,0 0-50 0,0 0-65 0,-2 0-80 0,0 3-86 16,1 1-18-16,-2 2 3 0,2 2-12 0,-2 1-15 0,1 1 6 15,-1 4 16-15,0-2-8 0,-1 4-20 0,2 1-5 0,0 1-1 16,1 1-37-16,0 1-49 0,1-1-37 0,1 2-33 0,0-1-48 0,3-2-49 16,0-2-40-16,2-2-32 0,0-2-17 0,2-2-9 15,0-2 4-15,3-5 10 0,0-2 11 0,1-2 8 0,1-2 33 0,2-3 74 16</inkml:trace>
  <inkml:trace contextRef="#ctx0" brushRef="#br0" timeOffset="35512.1017">5389 10882 0 0,'-1'-9'286'0,"-3"0"103"0,0 1 16 0,-1 1 4 0,-1-2-1 16,0 3 2-16,-2 0 1 0,0 1 0 0,-2 4-2 16,-2 1 4-16,0 1 1 0,-2 4-101 0,-2-1-136 0,-2 4-63 0,1-1-43 15,0 4-23-15,-1 1-17 0,2 0-1 0,2 1 0 0,2 1 0 16,0 1 0-16,2 0 0 0,4 0 3 0,0 0-3 0,4 0 0 16,2 1-7-16,2-1-5 0,4 2-5 0,2-4-1 0,2 4-3 0,5-5-3 15,2 1-3-15,5-1-1 0,0-1-7 0,6-2-2 16,2-2-7-16,0-2-7 0,4-2-7 0,-1-3-7 0,2-3-10 0,-1 0-13 15,0-3-1-15,-1-3-1 0,-2 0-3 0,-2-3-6 16,-1 0 6-16,-1 0 6 0,-5-3 2 0,1 0 2 0,-4-2 13 0,-2 2 13 16,-2-1 18-16,-3-2 15 0,-3 1 33 0,-1 1 37 0,-1 1 22 15,-3-3 14-15,-2 3 31 0,0 0 35 0,-2 0 26 0,-2 1 23 16,0 1 13-16,-1 1 10 0,-1 1-1 0,0 2-7 0,0 2-8 16,0-1-9-16,0 4-23 0,1-1-26 0,1 2-23 0,-1 2-20 15,0-1-26-15,3 2-32 0,-1 2-27 0,-2-1-29 0,2 4-13 0,0 1-7 16,-1 3-7-16,1 1-1 0,0 4-4 0,-1 1-4 15,2 3-1-15,2 0-3 0,-1 1 0 0,2 2 2 0,1 0-8 0,1 2-9 16,2-4-8-16,1 4-7 0,1-4-12 0,2 1-10 0,1-2 1 0,1-3 3 16,2 0-3-16,-1-3-3 0,4-3 6 0,-1-2 9 15,0-1 0-15,2-3-5 0,1-3 11 0,0-3 14 0,0-3 7 16,1-1 3-16,-1-2 13 0,2-2 14 0,-2-4-1 0,0 2-8 16,0-5 6-16,-2 0 9 0,0-2-5 0,-1-2-8 0,0-1 4 0,-2 1 12 15,1-4 0-15,-3 1-3 0,1 1 12 0,-2 0 13 16,-2 0 8-16,0 1 3 0,-2 4 9 0,-2 1 11 0,-2 4-4 0,0 4-10 15,-1 1 2-15,-2 3 4 0,-1 3-8 0,0 3-10 0,0 0 0 16,-2 0 0-16,-1 6-10 0,0 0-11 0,-1 6-9 0,-1 1-5 16,-2 5-19-16,-1 3-21 0,-1 3-24 0,0 2-22 0,-1 1-38 0,0 0-44 15,0 3-44-15,2-3-50 0,0 0-50 0,2-3-47 16,-1 0-52-16,3 0-47 0,-1-6-55 0,1 0-55 0,0-3-1 0,0-2 10 16,-2-4 24-16,1-3 27 0,-2-1 40 0,-1-5 43 0,0 0 50 15,-2-5 55-15</inkml:trace>
  <inkml:trace contextRef="#ctx0" brushRef="#br0" timeOffset="35689.5188">5401 10474 190 0,'-6'0'458'0,"-1"-3"-13"0,2 0-23 0,1 0-29 0,1-3-33 15,2 1-21-15,1 1-14 0,1 4-32 0,2 0-40 16,1 3-35-16,1 0-37 0,2 3-205 0,-1-2-253 0,2 1-106 0,2-1-61 15,0 1 2-15,2-2 22 0,0-2 28 0,0-1 32 16,2-3 21-16,-2 2 14 0,1-5 32 0,-1 1 115 0</inkml:trace>
  <inkml:trace contextRef="#ctx0" brushRef="#br0" timeOffset="35861.4667">5711 10271 0 0,'4'-4'289'16,"1"-1"76"-16,-1 1-4 0,1-2 4 0,2 1 7 0,1 1-12 0,3 1-14 15,1 1-7-15,2 2-7 0,2 0-20 0,3 2-23 16,0-2-121-16,-1 4-150 0,2-1-87 0,0 2-64 0,0 1-37 0,0 3-23 16,-2 0-31-16,-1 3-29 0,-1 3-37 0,-1 1-34 0,-2 5-7 15,-2 2 1-15,-2 4 18 0,-4 3 22 0,-2 4 11 0,-3 2 8 16,-4 5 20-16,-3 4 55 0</inkml:trace>
  <inkml:trace contextRef="#ctx0" brushRef="#br0" timeOffset="35998.7283">5777 11591 0 0,'-5'14'151'16,"1"-4"232"-16,0-3 2 0,1-2 4 0,1-3 4 0,2-2-21 16,-3 0-29-16,0-1-38 0,1-1-41 0,0-2-48 0,0 0-51 15,0 0-147-15,0-4-176 0,0 1-107 0,0-1-92 0,0-1-26 0,0 1-2 16,-1-2-4-16,0 1-4 0,-1-1 21 0,0 2 29 16,0-1 37-16,-1 1 273 0</inkml:trace>
  <inkml:trace contextRef="#ctx0" brushRef="#br0" timeOffset="36205.7992">4520 10972 223 0,'-4'-18'464'0,"4"-5"4"0,1-2-2 0,5 1-8 0,3-3-11 16,4 0-35-16,3 3-40 0,4 0-51 0,4 4-54 0,3 4-48 15,2 1-49-15,5 1-230 0,0 5-282 0,4-1-89 0,-1 4-29 16,2 0-7-16,-1 1 1 0,2 2 7 0,0 2 13 0,2-1 32 16,0 2 42-16,1 2 51 0,4 1 272 0</inkml:trace>
  <inkml:trace contextRef="#ctx0" brushRef="#br0" timeOffset="38264.3262">8339 10048 0 0,'-4'-14'30'16,"0"-1"153"-16,0 2 3 0,-2-2 7 0,0 1 11 0,-1 1 8 0,-1 2 5 15,0 2-1-15,-1 0-3 0,-2 3-40 0,-1 3-53 0,-1 0-33 16,-2 2-29-16,-2 4-10 0,-1 1-7 0,-3 4-8 0,0 2-8 15,-3 5-5-15,0 2-4 0,-2 4-10 0,0 1-12 0,0 4 5 0,1 4 7 16,0 1-5-16,1 5-10 0,2 3 8 0,2 5 13 16,2 2-2-16,3 5-7 0,3 6 6 0,3 5 11 0,3 4-7 0,5 6-10 15,2 3 6-15,5 3 12 0,3 3-1 0,4 0-7 0,3 1 14 16,4 2 14-16,3-1 4 0,2 1 0 0,3-2 21 0,0-1 28 16,3-2 7-16,0-3 2 0,1-3 23 0,1-5 32 0,2-2 7 0,-1-5 4 15,1-2 7-15,1-4 13 0,-1-1-3 0,-2-3-6 16,-1-1-8-16,-1-1-4 0,-2 1-21 0,-2-2-21 0,-3 0-12 0,-3 0-7 15,-2 0-20-15,-3 0-26 0,-3 1-11 0,-4-1-8 16,-2 1-9-16,-3 1-12 0,-4 1-5 0,-4 0-7 0,-4 1-3 0,-3 2-3 16,-3-1-4-16,-5 1-5 0,-4 0-11 0,-2-3-8 15,-3 0-7-15,-5-2-5 0,-2-2-10 0,-4-4-11 0,-1-2-4 0,-2-4 2 16,-4-3-4-16,0-3-7 0,-4-2 4 0,0-5 4 0,-4-5 1 16,0-2 1-16,-1-5 14 0,-1-3 25 0,1-5 13 0,2-4 10 15,1-3 22-15,3-3 28 0,3-4 13 0,4-2 13 0,2-3 13 0,5 0 12 16,3-3 6-16,4 0 6 0,4-2 4 0,4-1 8 15,4 2-7-15,3-2-7 0,5 0-10 0,4 0-9 0,4 0-13 0,2-1-10 16,5 0-19-16,4 1-19 0,2-2-19 0,4-1-16 0,2 1-18 16,4-1-16-16,-1 0-11 0,4 1-3 0,0 1-5 0,1-1-7 15,0 2 0-15,-1 1 3 0,1 1-1 0,0 2-8 0,-2 1 6 16,0 3 4-16,1 1 11 0,-2 1 11 0,-2 3 7 0,2 1 7 16,-1 2 7-16,-2 3 4 0,1 0 3 0,-1 2 0 0,-2 4 0 0,-1 1 3 15,1 2 0-15,-3 1 1 0,0 4 1 0,-1 4 1 0,-2 2 0 16,-1 2 1-16,-1 4 1 0,-1 4 1 0,0 2 0 0,-2 2-2 15,0 2 1-15,0 2 2 0,-2 1 1 0,0 0-2 0,-1 2 1 16,-1-1 5-16,-1 1 0 0,-1 1 0 0,1-2 0 0,-2 2-1 16,1-2-1-16,-2 1 1 0,0 0-1 0,-2-3 1 0,1 0-1 0,-2 0-1 15,1 0 0-15,-1-2 0 0,0-1 0 0,1 0 0 16,-2-1 3-16,0 1 2 0,0-2 4 0,0 1 6 0,0-2 4 0,0 0 4 16,-2 1 5-16,2 1 8 0,-1-1 2 0,1 1-1 15,-1 2 5-15,1 1 3 0,0 1-3 0,0 0-4 0,0 3-1 0,1-2 1 16,0 4-8-16,1-1-8 0,0 2-4 0,1 0-1 0,0 0-8 15,1 0-6-15,-2 0-2 0,2 0 4 0,-1-1-5 0,1-2-6 16,-1 1 4-16,1-2 5 0,-2 1-3 0,1-2-4 0,0-1 2 16,-2 2 8-16,0-2-4 0,1-2-7 0,-2-1 4 0,-2 2 4 15,1-2-5-15,-2 0-5 0,1-3 2 0,-1 1 8 0,-1 1-4 0,-1 1-8 16,1-2 3-16,-2 0 7 0,0 1-5 0,0 0-8 16,0 0 4-16,-1-1 8 0,-1 2-1 0,1-1-7 0,-1 0 4 0,2 2 7 15,-1 0-5-15,0 0-2 0,1 1 2 0,-1 0 7 0,2 1-5 16,-1-1-5-16,1 0 4 0,0-2 7 0,-1 2-3 0,2-1-8 15,0-1 2-15,-1 1 2 0,1-2-1 0,0 2-4 0,0-2 0 0,0 1 2 16,0-2-1-16,1 0-1 0,-1-1 2 0,2 0 1 16,-2-1-3-16,1 1-3 0,0 0 3 0,2 0 4 0,0 1 4 0,1 1-2 15,0 2 1-15,0 0 1 0,1 0-2 0,2 1 0 0,-1 0 0 0,2 2 1 16,0 0 1-16,0 1 1 0,2 0 4 0,0 0 4 0,1 2-2 16,1 1 0-16,0-2 0 0,1 2 0 0,2 0 0 0,0 0-2 15,2 0 2-15,0-1 5 0,3 2-5 0,2 0-2 16,0 2 1-16,2-1 1 0,3 2-6 0,0 0-6 0,2 2 1 15,0 1 2-15,2-3-4 0,1 0-5 0,-1-2 3 0,1-1 4 16,-2-1-2-16,2-4-10 0,0-1 1 0,-1-1 2 16,0-4-4-16,-1-1-6 0,1-1 3 0,0-1 9 15,1-2-3-15,-2-2-4 0,2 0 4 0,0-2 4 16,0-2-1-16,3 1-3 0,-2-3 5 0,2 0 7 16,1 0 4-16,-1-3 2 0,2 1 5 0,-1-2 7 15,1-1-2-15,2-1-2 0,1-1-1 0,1-1 2 31,2-2-6-31,1-2-7 0,1-2-14 0,2-2-14 0,1-1-25 0,1-1-27 16,1-1-27-16,-1-4-24 0,0 2-43 0,1-1-46 16,-1-2-61-16,-1 0-64 0,0 1-68 0,-3 2-69 15,1-1-15-15,-4 2-2 0,1 1 13 0,-3-1 17 16,0 1 20-16,-3-1 24 0,1-2 24 0,-2-1 24 16,-2-2 41-16,0-4 262 0</inkml:trace>
  <inkml:trace contextRef="#ctx0" brushRef="#br0" timeOffset="84905.7477">5305 14254 25 0,'-5'-5'129'0,"-2"4"5"0,1-4 2 15,0 4-13-15,1-4-16 0,0 4 11 0,-1-2 23 0,1 0-25 0,0 0-37 16,1 0-14-16,0 1-10 0,0-1-4 0,0 2-1 0,1-2-2 15,0 0-3-15,1 1 0 0,-1-1 0 0,0 2 3 0,1-2 3 16,-1 0 3-16,2 0 4 0,-1 0 7 0,1 1 4 0,0 1-8 16,1 1-13-16,0-3 0 0,0 3 3 0,0 0-4 0,0-2-8 15,0 2 1-15,0-3 5 0,0 3-7 0,0-1-13 0,0 1-5 0,0 0-4 16,0 0-11-16,1-2-14 0,0 1 4 0,-1 1 11 16,4-2-4-16,-1 2-13 0,1 0 10 0,0 0 13 0,0 0-9 0,1 0-15 15,1 0 7-15,-1 0 14 0,2 0-7 0,1 0-11 0,0-1 7 16,0 1 13-16,1-2-5 0,0 1-12 0,2-1 6 0,0 1 13 15,1-4-4-15,1 2-13 0,2-1 13 0,1-2 18 0,1 0-5 16,2-3-10-16,2 0 8 0,3-3 17 0,1 0-7 0,3 0-15 16,2-3 8-16,0 0 14 0,2-2-5 0,0 2-16 0,2-1 5 0,-1 1 9 15,0 0-12-15,1 1-21 0,-1 1-6 0,-1 1 0 16,-1 0-25-16,-2 3-29 0,0 0-29 0,-1 0-23 0,-1 3-56 0,0 0-62 16,-5 0-11-16,1 1 1 0,-4 2-5 0,-2-1-5 0,-1 1 5 15,-4 0 8-15,-1-2 8 0,-3 1 7 0</inkml:trace>
  <inkml:trace contextRef="#ctx0" brushRef="#br0" timeOffset="85173.2484">6213 13525 85 0,'10'-14'222'0,"-1"1"-1"0,0-1-7 0,1 2 1 0,2 2 4 15,0 4-2-15,1 1-4 0,2 5 2 0,-2 5 7 0,0 1-71 16,1 6-91-16,-2 1-31 0,-2 5-13 0,0 5-10 0,-2 1-12 16,-2 4 6-16,-2 4 11 0,-2 2-4 0,-4 4-8 0,0 2 5 15,-5 4 8-15,-2 2-4 0,-5 4-11 0,0-1 1 0,-5 4 8 16,-2 1-7-16,-3 0-14 0,-2 1-18 0,-2 2-21 0,-2-1-48 0,-1-1-53 16,0-1-31-16,-1 0-21 0,0-3-10 0,0-3-8 15,3-4 3-15,1-4 3 0,3-5 0 0,2-8-2 0,3-3 5 0,4-9 167 16</inkml:trace>
  <inkml:trace contextRef="#ctx0" brushRef="#br0" timeOffset="89794.8637">6255 15041 99 0,'0'0'208'0,"0"0"11"0,0 0 11 15,-3-1 13-15,0 1 16 0,2 0-1 0,-2-2-4 0,1 2-16 0,-1-1-20 16,2-1-37-16,-2 1-38 0,2 1-11 0,-2 0-5 15,3 0-19-15,-1-2-22 0,1 2-7 0,0 0 1 0,0 0-22 16,-2-3-23-16,2 3 4 0,2-3 12 0,0-1-20 0,1-2-26 16,2 0-2-16,2-3 9 0,2-2-23 0,2-2-28 0,1-2 5 0,3-3 11 15,2-5-14-15,0 1-20 0,2-4 9 0,1 1 18 16,0-4-8-16,1 1-14 0,-1-1 11 0,0 1 20 0,0-2-3 0,-1 4-12 16,-2-1 17-16,1 3 25 0,-4 3-6 0,1 2-14 0,-2 1 10 15,-2 3 16-15,0 4-8 0,-3 2-14 0,0 2 8 0,-3 4 14 16,0 0-6-16,-2 3-15 0,-2 3 11 0,-1 3 16 0,-1 4-9 0,-2 2-14 15,-2 5 11-15,-3 4 17 0,-3 6-8 0,-2 3-15 16,-3 3 9-16,0 6 18 0,-3 1-8 0,1 7-14 0,-2-1 5 0,0 4 13 16,0 2-11-16,0-1-21 0,1 2 7 0,2-1 13 0,1-2-13 15,1-1-22-15,3-2-1 0,1-5 5 0,3-4-28 0,2-4-37 16,0-4-23-16,4-6-18 0,2-4-21 0,1-3-26 0,3-6-32 16,3-4-38-16,1-5-18 0,1-3-11 0,2-5 5 0,2-5 14 15,2-4 4-15,2-3 6 0,2-6 21 0,1-3 135 0</inkml:trace>
  <inkml:trace contextRef="#ctx0" brushRef="#br0" timeOffset="90095.5387">6975 14716 0 0,'10'-18'3'0,"-3"3"297"0,-4 1 4 15,-5 4 7-15,0-1 10 0,-4 4-3 0,0 1-11 0,-2 3 5 16,-2 4 8-16,0 4-5 0,0 1-9 0,-2 1-66 0,0 5-84 16,0 5-69-16,-1-1-65 0,-2 4-10 0,1 2 8 0,-1 1-14 15,0 2-20-15,1 1 8 0,2-1 18 0,1 2-9 0,2-1-19 16,1-1 4-16,4-1 10 0,1-1-14 0,3-2-26 0,1-2 3 0,3-2 10 15,3-2-11-15,1-3-19 0,3-2 7 0,2-4 16 16,0-3-9-16,3-1-18 0,2-5 12 0,0-3 18 0,1-5-5 0,2-2-10 16,-1-4 15-16,2-2 24 0,-2-5-3 0,-2 0-10 0,0-3 13 15,-4-2 22-15,0 1-1 0,-4-2-7 0,-2 0 16 0,-2 0 24 16,-4 1-2-16,-2 4-7 0,-1 1 23 0,-3 0 28 0,-1 3 1 0,-2 3-10 16,-1 3 11-16,-1 1 17 0,-2 4-10 0,0 2-16 15,1 4-2-15,-1 1 3 0,0 3-23 0,1 3-31 0,0 1-15 0,1 4-9 16,1 2-39-16,1 2-48 0,2 2-18 0,2 2-12 0,3 2-33 15,2 2-40-15,2-1-29 0,4 4-26 0,2-4-44 0,4 4-52 16,2-4-1-16,1 1 12 0,2-1 9 0,2-1 9 0,2-3 20 0,1-1 26 16,0-4 16-16,1-2 25 0</inkml:trace>
  <inkml:trace contextRef="#ctx0" brushRef="#br0" timeOffset="90379.2583">7592 14660 0 0,'9'-18'232'15,"-3"2"154"-15,-5-2 22 0,-4 3 12 0,-2 0 4 0,-3 3 2 16,-3 0-1-16,1 1 1 0,-4 4 1 0,2 2 1 0,-2 2-4 15,0 3-98-15,0 2-128 0,-2 1-71 0,1 4-53 0,-1 2-34 16,-1 3-22-16,1 5-16 0,1-1-13 0,0 2-10 0,3 2-9 16,3-1-18-16,1 1-21 0,3 1-12 0,2-3-7 0,3 0-22 0,3 0-26 15,2-2-5-15,4-2 0 0,2-1-11 0,4-2-11 16,1-2 2-16,2-3 10 0,2-3-1 0,3-3 4 0,0-5 17 0,2-2 23 16,0-4 6-16,1-2 3 0,-1-5 23 0,-1-2 31 15,0-2 3-15,-1-2-9 0,-2-3 21 0,-2 0 27 0,-3-2 4 0,-2 2-4 16,-3 0 23-16,-2 2 29 0,-3 1 2 0,-4 0-7 0,0 3 16 0,-5 1 22 15,-1 2-5-15,-3 3-13 0,-1 0 10 0,-1 3 16 16,-2 2-15-16,1 1-24 0,-2 3-6 0,-2 0-3 0,2 4-44 0,0 2-56 16,0 2-50-16,2 2-47 0,0 2-65 0,2 2-73 15,2 1-17-15,0 3 2 0,1 1-8 0,2 1-10 0,1-1 5 0,2 1 11 16,1-1 4-16,2 1 4 0</inkml:trace>
  <inkml:trace contextRef="#ctx0" brushRef="#br0" timeOffset="94317.4675">8883 10616 97 0,'-2'-1'158'15,"1"-1"-1"-15,0 1 4 0,-1-2-2 0,2 3 1 0,2-3 1 0,-2 0 1 16,1 0-44-16,2 0-50 0,-1 0-26 0,2-3-18 0,0 1-2 0,2-1-1 15,-1 0 2-15,0-1 2 0,2-1 5 0,0-1 6 16,-1 0 15-16,1-1 20 0,0 1-1 0,1-2-5 0,-2-1 4 16,2 2 7-16,0-2-2 0,0 0-8 0,2-2-3 0,-1 2 0 15,2-1-8-15,-1-1-10 0,2 1 0 0,0-1 0 0,2 1-18 0,-1-2-24 16,0 3 5-16,1-3 10 0,0 0-8 0,0 3-11 16,0-3 4-16,0 1 12 0,-1 1-6 0,-1 1-11 0,0 0 11 0,-3 0 14 15,1 3-4-15,-2 0-8 0,-2 1 4 0,0 2 7 0,-2 2-2 16,0-1-8-16,-3 4 10 0,-1 1 19 0,0 0-4 0,0 0-4 15,0 1 12-15,-1 4 20 0,-2 2-7 0,-1 2-13 0,-1 3 9 16,-2 2 17-16,-2 4-7 0,-2 0-11 0,-1 4 7 0,-3 4 16 16,1-1-14-16,-1 4-20 0,0 2 3 0,1 1 10 0,-1-1-17 0,2 1-25 15,-1-2 7-15,4-2 11 0,-1-1-14 0,2 0-23 16,1-3 4-16,1-3 13 0,2-1-23 0,1-2-33 0,1-3-6 0,2-2 3 16,-1-1-24-16,1-1-36 0,1-4-24 0,0 1-21 15,1-4-35-15,1 1-38 0,-2-5-37 0,0 0-34 0,0 0-13 0,0 0-8 16,2-3 12-16,1-2 22 0,-2-4 8 0,1 0 8 0,-1-3 20 15,0-1 100-15</inkml:trace>
  <inkml:trace contextRef="#ctx0" brushRef="#br0" timeOffset="101660.5229">9119 9580 0 0,'0'-3'111'15,"-2"0"30"-15,1-2 1 0,0 2-1 0,-1-1 0 0,2 2 2 0,0 2-2 16,0-3-29-16,0 3-37 0,0 0-27 0,0 0-21 16,0 0-4-16,0 0 7 0,0 0 9 0,0 0 12 0,0-1 18 0,0 1 18 15,0 0 3-15,0 0-5 0,0 0 7 0,0 0 8 16,0 0-4-16,0 0-7 0,0 0 4 0,0 0 9 0,0 0-8 0,0 1-10 15,0 4-7-15,0-1-4 0,0 2-25 0,-1 2-28 0,1 2 2 16,-1 1 13-16,-1 2-11 0,0 2-15 0,0 2 7 0,0 1 14 16,-1 0-13-16,0 0-26 0,1 1 0 0,-1 1 7 0,-1 1-17 0,0-3-26 15,1 3-6-15,-1-2-5 0,2-1-14 0,-1 0-23 16,0-1-21-16,1-2-21 0,0 0-50 0,2-3-55 0,-1-2-7 0,1-2 4 16,0-2 1-16,-1-2-1 0,1-4 11 0,0 0 11 0,0 0 14 15,-3-1 53-15</inkml:trace>
  <inkml:trace contextRef="#ctx0" brushRef="#br0" timeOffset="101856.2662">8953 9521 0 0,'-1'-10'199'0,"0"-1"52"0,-2 1-7 0,0-2 8 15,2-2 12-15,0 4-6 0,1 0-7 0,1 2 2 0,3 2 13 16,0 1-44-16,3 1-60 0,2 3-57 0,2 0-57 0,1 1-42 15,2 1-35-15,4 0-16 0,0 2-12 0,2-1-30 0,2 2-36 16,0-1-9-16,1 1-3 0,1 1-46 0,1-1-62 0,-1 2-9 0,-1 0 7 16,0 0-2-16,-2 2-4 0,-2 0 11 0,-1 0 18 15,-3 2 18-15,0 0 116 0</inkml:trace>
  <inkml:trace contextRef="#ctx0" brushRef="#br0" timeOffset="102059.115">8901 10102 0 0,'-14'12'25'0,"0"-2"286"0,4-4 25 16,2-3 3-16,1-3-5 0,3-1 5 0,3-4 8 0,1 2-4 0,4-1-10 15,1-1 6-15,4-1 6 0,3-1-84 0,2-2-106 0,3-2-55 16,2-1-35-16,2-1-35 0,2-2-36 0,1 0-8 0,2-2-2 16,1 1-31-16,0-1-40 0,1 2-36 0,0 0-36 0,0 2-49 0,0 1-52 15,-2 0-32-15,0 3-26 0,-4 1-15 0,-2 4-12 16,-1 1 4-16,-3-2 10 0,-3 4 7 0,-2-1 6 0,-2 1 25 15,-2 1 106-15</inkml:trace>
  <inkml:trace contextRef="#ctx0" brushRef="#br0" timeOffset="102494.7154">9465 9638 76 0,'-1'-10'272'16,"0"-2"4"-16,-1 0 0 0,0 0 6 0,0 0 10 0,0 3-5 16,0 0-13-16,1 3 5 0,0 0 8 0,1 4-61 0,0 2-79 15,0 0-48-15,0 0-33 0,-2 2-34 0,2 2-34 0,-1 1 1 0,0 2 10 16,1 1-12-16,-2 4-17 0,1 0 11 0,0 3 21 16,-1 1-10-16,0 1-19 0,0 2 11 0,1 2 17 0,0 0-10 0,-1 0-17 15,1 0 10-15,0 0 15 0,-1 0-11 0,1 0-19 0,0-1 9 16,-1-2 18-16,0 0-13 0,0 0-23 0,0-3 12 0,0-2 19 15,1-2-10-15,0-2-19 0,-1-3 11 0,1-3 19 0,1-3-8 16,0 0-17-16,1-5 11 0,2-2 18 0,0-2-10 0,-1-3-16 16,2-3 13-16,2-3 22 0,-1-2-12 0,0-1-20 0,2-1 11 0,1-5 23 15,0 0-11-15,3 0-18 0,-1 0 13 0,4-3 20 0,2 1-1 16,1 1-11-16,2 1 16 0,1 0 26 0,1 3-7 0,0 0-14 16,2 4 10-16,0 2 19 0,-1 2-13 0,0 4-19 0,-1 4 11 15,0 3 17-15,-1 4-10 0,-1 2-22 0,0 5 4 0,-3 2 9 16,0 6-18-16,-2 2-27 0,-2 5 3 0,-1 3 9 0,-3 5-20 0,-1 1-25 15,-3 3-1-15,-4 3 5 0,-2 1-17 0,-3 2-29 16,-2 2-9-16,-3-2-3 0,-4 0-21 0,-2 1-29 0,-2-2-26 0,-4-2-26 16,0-3-42-16,-2-3-48 0,-2-3 3 0,-2-5 16 0,0-4 5 15,0-3 2-15,-1-4 13 0,2-5 18 0,1-3 12 0,2-6 84 16</inkml:trace>
  <inkml:trace contextRef="#ctx0" brushRef="#br0" timeOffset="104395.9834">11201 9559 0 0,'2'-3'12'0,"-2"0"93"15,0 0 0-15,-2 1-6 0,1 1-11 0,1 1 7 0,-3-2 7 16,3 2-30-16,-2 0-44 0,-1 2-14 0,0-2-8 0,1 1-2 0,0 1 2 16,1-2 0-16,0 1 3 0,-1 2 6 0,1-1 5 15,1-2 10-15,-1 3 10 0,-1 0 8 0,1 0 3 0,0 0 5 0,-1 1 4 16,1 1 1-16,0 1 1 0,-1 0 2 0,0 1 2 0,-1 1 0 16,0-2 3-16,1 1 8 0,-1 2 13 0,0-1-11 0,1 1-11 15,-1 0-5-15,0 0-2 0,1 0-5 0,-1 0-7 0,0 0-1 16,1 0 3-16,-1 1-6 0,0 1-7 0,1 1 1 0,-2 0 0 15,0 3-17-15,0 0-22 0,-2 1 2 0,2 1 5 0,-1 1-2 0,0 1-8 16,-1 1 3-16,2-1 4 0,-1 4-7 0,1-4-9 16,0 2-7-16,0-1-2 0,0-2-9 0,1 0-11 0,1-2-10 0,0-2-10 15,1-2-11-15,0-3-9 0,1-2-8 0,1-2-7 0,0-2-21 16,-1-3-27-16,4-5-25 0,0 1-26 0,-1-4-2 0,1-1 7 16,-1-3 4-16,-1-1 3 0,1-2 13 0,-2-3 16 0</inkml:trace>
  <inkml:trace contextRef="#ctx0" brushRef="#br0" timeOffset="104572.5017">10969 9584 0 0,'-4'-9'151'0,"2"2"95"0,-1 1 9 0,0-2-1 15,2 2-7-15,1 0 2 0,0 2 5 0,3 2-2 0,-1 1-8 16,4 1-35-16,0 3-44 0,2-2-54 0,3 4-57 0,1 1-32 16,1-2-22-16,3 1-21 0,3 1-21 0,0-2-3 0,3 1 2 15,1-2-13-15,2 0-13 0,2-2-15 0,0 1-13 0,1-2-19 0,0 0-17 16,0-2-8-16,-2 1-6 0,0-1-33 0,-1 1-39 0,-2-2-3 15,-2 3 10-15,-2-2 5 0,-1 1 3 0,-2-1 9 0,-1 2 12 16</inkml:trace>
  <inkml:trace contextRef="#ctx0" brushRef="#br0" timeOffset="104964.3705">11649 9522 0 0,'2'-4'51'0,"-2"1"157"16,1-1 13-16,-1 1 5 0,0-1 8 0,0 0-3 0,0 4-6 16,0-1 2-16,0 1 5 0,0 0-43 0,3 1-60 0,1 3-31 15,0 1-22-15,0 1-25 0,0 1-24 0,0 3-7 0,0 0-2 16,0 2-8-16,0 2-8 0,0 1 11 0,0 1 17 0,-2 4-6 0,2-1-7 16,-1 2 5-16,0 2 14 0,-2 1-6 0,2 0-12 15,-2 1 9-15,0 1 17 0,1-1-10 0,0 1-17 0,1-2 4 0,0 1 9 16,1-2-9-16,0 1-14 0,0-5 8 0,0 1 14 0,1-4-7 15,0 1-8-15,1-5 16 0,-1-2 22 0,2-2-2 0,-1-4-11 16,1-2 13-16,1-2 22 0,0-2-5 0,0-2-17 0,3-5 8 0,-1-2 14 16,1-4-13-16,1 0-14 0,0-4 2 0,0-2 13 15,1 0-16-15,1-3-19 0,-1 0 5 0,0-2 16 0,1 1-11 0,0 1-16 16,0-2 9-16,0 1 15 0,1-1-7 0,0 2-14 0,-1 2 6 16,1-1 13-16,-2 2-8 0,2 2-16 0,-3 1 1 0,0 1 7 15,-1 4-33-15,-2 1-47 0,-1 1-16 0,-1 4-7 0,-1 1-32 16,0 2-36-16,-1 2-27 0,0 2-23 0,1 2-31 0,-2 2-36 15,1 2-37-15,-1-2-38 0,-1 4-12 0,1-1-8 0,-2 4 25 16,2-1 28-16,0 1 18 0,0-2 12 0,2 3 24 0,0-3 96 16</inkml:trace>
  <inkml:trace contextRef="#ctx0" brushRef="#br0" timeOffset="105949.1125">13389 9560 130 0,'-2'-4'144'0,"-1"-2"0"0,0 3 0 0,2 0-12 0,0-2-15 16,-1 4 11-16,2 1 16 0,0-3-33 0,0 3-45 0,0 0-18 0,0 0-14 16,0 0-1-16,0 0 0 0,0 0 2 0,0 0-1 0,0 0 4 15,0 0 5-15,0 0 2 0,0 0-1 0,0 3 22 0,2-2 28 16,-1 2 4-16,0 2-7 0,-1-1 10 0,0 4 11 0,0-1 7 0,0 1 4 15,-1 2 4-15,0 2 5 0,-2 2-3 0,0-1-3 0,1 4-1 0,-2-1-1 16,0 2-22-16,-2 2-33 0,1-2-10 0,0 3-8 0,-1 0-21 16,1 1-29-16,0-1-2 0,-1 2 4 0,1 1-11 0,0 0-17 15,-1-2 2-15,1 2 11 0,0-1-9 0,1-1-9 0,0 1 2 0,1-5 8 16,0 1-4-16,2-2-10 0,1-4 11 0,0-1 19 16,0-1-11-16,1-5-17 0,1 0 11 0,0-3 20 0,0-2-11 0,0-2-18 15,2-2 7-15,0-3 17 0,2-3-12 0,-1-3-22 16,3-3 10-16,0-2 24 0,1-2-9 0,1-5-15 0,-1 0 7 0,2-5 14 15,1 1-7-15,0-1-16 0,0-1 11 0,1-1 18 0,0-1-1 16,1 2-8-16,0 0 19 0,2 3 28 0,0-1-2 0,-1 4-11 16,1 0 11-16,0 1 18 0,0 4-6 0,0 1-15 0,-1 3 8 15,1 3 13-15,-2 0-11 0,0 4-16 0,-1 2 5 0,0 1 10 16,-2 4-15-16,0 1-24 0,-3 2 6 0,0 2 10 0,-3 3-10 16,-1 1-21-16,-1 3 12 0,-1-1 20 0,-2 4-11 0,0 1-18 15,-2 0 10-15,-1 0 17 0,0 3-10 0,-2-2-19 0,0 2 11 0,-2-1 21 16,-1 1-9-16,0-2-18 0,-3 2 12 0,1-1 24 0,-2 1-7 15,-2 0-13-15,2-2 13 0,-1 1 22 0,1-2-5 0,0 0-14 16,1 0 14-16,1-3 22 0,0 0-4 0,2 0-13 0,2-3 9 0,-1 0 18 16,3-2-7-16,0-1-16 0,1 0 7 0,2-1 13 15,1-1-8-15,1-1-13 0,3 2 5 0,2-4 11 0,0 4-8 0,2-4-16 16,4 4 1-16,3-2 4 0,2 0-8 0,3 1-11 16,3-1 2-16,2 2 5 0,3-1-24 0,3 1-33 0,1-1-25 0,1 1-25 15,2 1-49-15,0 1-55 0,-1 1-53 0,-2 1-51 0,0-2-45 16,-2 2-45-16,-4-1-11 0,-2 2 1 0,0-1-4 0,-2 2-2 15,-4-1 17-15,0-1 23 0,-2 0 26 0,-2-1 23 0</inkml:trace>
  <inkml:trace contextRef="#ctx0" brushRef="#br0" timeOffset="106666.4142">15185 9538 171 0,'-2'-5'313'16,"0"2"5"-16,1-1 2 0,0-2-1 0,-1 1 1 0,0 1 1 0,-1 2 0 15,0 2 0-15,1 2 0 0,-2 2-53 0,-2 1-68 0,1 2-71 0,-3 2-72 16,0 2-30-16,-1 2-18 0,-2 1-6 0,0 1 1 0,-1 0 1 15,2 3-2-15,-2 0 0 0,0 1 0 0,1 1 0 0,0-1 0 16,1 1 0-16,0-2-2 0,0 1-10 0,0 1-16 0,1-1 2 0,1-1 11 16,0 0-7-16,0 0-11 0,1-3 6 0,1 2 9 15,0-5-6-15,2 1-11 0,0-2 8 0,2-2 11 0,-1-2-4 0,2-2-4 16,1-2 15-16,0-3 26 0,0 0-8 0,1 0-20 0,2-5 11 16,1 1 20-16,0-5-11 0,2 0-21 0,1-3 12 0,1-3 21 15,1-2-12-15,2-2-23 0,0-1 10 0,1-2 14 0,1-2-7 16,-1-2-16-16,1 1 10 0,2-2 19 0,-2 3-10 0,1-3-18 15,-1 3 17-15,0 1 25 0,-1 2-6 0,-1 2-15 0,0 1 13 0,-2 4 20 16,-1 0-7-16,-1 3-17 0,-2 3 7 0,0 2 16 16,1 2-10-16,-2 2-17 0,0 2 8 0,0 1 16 0,0 4-13 0,0 1-22 15,0 1 3-15,0 3 14 0,0 3-11 0,1 2-18 0,-1 0 9 16,1 5 16-16,1-1-10 0,-1 2-13 0,2 3 5 0,1 0 16 16,1 2-10-16,0-1-13 0,2 1 8 0,1-2 16 0,0 1-11 0,1-2-16 15,2 1 11-15,1-5 13 0,0 1-6 0,1-2-15 16,2-3 10-16,1-3 14 0,0 0-6 0,1-5-13 0,2-1 7 0,0-1 12 15,-1-5-8-15,2-3-13 0,-1-2 8 0,1-2 13 16,-1-4-9-16,-1-1-15 0,0-4 7 0,-1-2 10 0,0 0-10 0,-1-6-11 16,-1 1 4-16,0-2 13 0,-2-1-5 0,-1-1-14 0,0 2 7 15,-3-1 14-15,1 1-9 0,-4 1-15 0,0 3-6 0,-2 1-4 16,-3 4-49-16,0 2-62 0,-2 4-41 0,-2 2-35 0,-1 8-59 0,-1-4-64 16,1 4-13-16,-8 6 0 0,-1 1-6 0,-2 5-6 15,-1 2 5-15,-3 2 8 0,-1 2 11 0,-1 3 11 0</inkml:trace>
  <inkml:trace contextRef="#ctx0" brushRef="#br0" timeOffset="107784.285">10957 10792 0 0,'-2'0'60'0,"-1"0"105"0,0-2 0 15,1-1 0-15,-1 2 3 0,2 1-9 0,1 0-8 0,0 0 4 16,-2-2 10-16,2 2-39 0,0 0-57 0,0 0-9 0,0 0 4 16,0 0 2-16,0 0 0 0,0 0 8 0,2-1 10 0,-1-1-2 0,2 1-5 15,-2 1 5-15,2-2 5 0,1-1-3 0,1 2-7 16,0-4-4-16,3 1-1 0,0-1-21 0,2 1-24 0,0-4-4 0,2 1 4 15,0-2-15-15,2 1-18 0,-1-2 4 0,0-1 10 16,2 1-8-16,-2-1-12 0,2-1 6 0,0-1 15 0,-2 1-8 0,2-2-13 16,-2 2 6-16,0-1 18 0,-1 1-9 0,0-2-13 0,0 1 8 15,-1 1 14-15,0-2-6 0,-2 2-15 0,0 2 8 0,-1-2 13 16,-1 3-6-16,0-2-17 0,-2 4 13 0,-1-1 20 0,-1 1-2 0,-2 2-14 16,0 1 10-16,1 1 19 0,-2 3-8 0,-2-3-15 15,2 3 15-15,-4 1 21 0,0 4-3 0,-1-1-11 0,-2 4 11 16,-1 1 20-16,-1 3-13 0,-2 3-22 0,-1 1 6 0,-1 4 12 15,1 1-10-15,-1 1-19 0,1 2 8 0,1 3 15 0,0-1-15 0,1 1-21 16,0 0 6-16,2-2 11 0,2 1-11 0,-1-1-21 0,0-1 7 16,2-1 19-16,1-2-16 0,1-2-19 0,1 1 0 0,-1-2 8 15,2-2-23-15,1 1-30 0,0-2-11 0,0-2-2 0,0 1-25 0,1-2-28 16,0 0-22-16,2 0-19 0,0-2-49 0,1-1-60 16,0-1-12-16,1-1 3 0,0-1 2 0,2-3-1 0,1 0 19 0,1-1 22 15,2-4 13-15,1-2 11 0</inkml:trace>
  <inkml:trace contextRef="#ctx0" brushRef="#br0" timeOffset="108167.6167">11689 10618 0 0,'0'-6'168'0,"-1"1"76"15,-2 2-2-15,1-1 5 0,-2-1 10 0,-2 4-7 0,1-1-8 16,0 2 4-16,-3 2 7 0,0-2-47 0,0 4-67 0,-2 1-32 15,1 1-22-15,-2 3-32 0,-1 0-37 0,2 1 1 0,-2 2 11 16,0 3-8-16,1-1-17 0,0 4 9 0,1-2 18 0,0 4-8 0,2-2-16 16,2 0 8-16,0 1 13 0,2 1-9 0,2-1-17 15,0-1 5-15,2-1 12 0,3-1-10 0,0-1-19 0,2-1 10 0,2-4 17 16,1-1-10-16,1-1-16 0,2-4 8 0,1 1 16 0,1-5-8 16,2 0-18-16,-1-3 10 0,2-2 20 0,0-2-9 0,0-2-18 15,-1 0 11-15,0-3 16 0,-1-3-9 0,0 1-18 16,-2-2 9-16,-2-2 18 0,0-2-9 0,-1 1-20 0,-2-2 11 0,-1-2 17 15,-2 1-8-15,0 1-18 0,-2-2 18 0,-1 4 30 0,-1-1 0 0,-1 2-9 16,-2 2 16-16,-1 2 23 0,-1 1-7 0,-1 2-11 16,0 1 7-16,-2 4 16 0,0 0-10 0,0 3-16 0,0 1 3 0,0 2 11 15,-2 3-31-15,2 0-44 0,0 5-22 0,0 1-10 16,2 0-37-16,0 3-43 0,1 3-28 0,2-2-22 0,2 4-44 0,2-1-50 16,2 1-25-16,1-2-21 0,3 3-9 0,2-5-4 0,2 2 14 15,2-3 23-15,2-3 15 0,1 0 14 0,2-3 25 0,1-3 201 16</inkml:trace>
  <inkml:trace contextRef="#ctx0" brushRef="#br0" timeOffset="108468.7907">12239 10672 0 0,'0'-6'87'0,"-3"0"250"0,-2-2 14 16,-2 1 11-16,-2-1 5 0,-1 1 1 0,-2 1-7 0,0 3 4 0,-2 0 4 16,-1 3-3-16,-1 3-6 0,0 0-78 0,-1 3-98 15,-1 1-73-15,2 4-64 0,-1-1-22 0,2 4-7 0,1-1-13 0,2 4-16 16,1 1 5-16,2 0 9 0,2 1-9 0,3 2-16 15,3-1-1-15,2-1 7 0,3 1-13 0,4-1-19 0,1-2 0 0,6-2 11 16,1-2-13-16,4-2-17 0,1-1 7 0,2-2 15 0,2-2-9 16,2-3-15-16,0-2 13 0,1-2 22 0,-2-2-2 0,0-5-11 15,-1-1 17-15,-1-1 24 0,-1-5 2 0,-2 0-4 0,-2-3 23 16,-3-2 30-16,-2-1 6 0,-3-1-3 0,-2-2 20 0,-3 1 28 16,-2-1 3-16,-3 0-6 0,-1 0 9 0,-3 2 13 0,-2 1-7 0,0-2-10 15,-3 4-5-15,-2 1-3 0,1 1-48 0,-2 4-59 16,1 1-55-16,-1 1-54 0,-1 4-70 0,1 4-73 0,-1 0-59 0,2 4-55 15,-1 4-20-15,0 1-8 0,2 1-2 0,0 4 2 16,2-2 2-16,3 1 5 0,1 1 32 0,3 1 41 0</inkml:trace>
  <inkml:trace contextRef="#ctx0" brushRef="#br0" timeOffset="109686.6534">13453 10535 0 0,'4'-10'129'0,"2"-2"40"0,-1 0 2 16,0 1 0-16,1 1 0 0,-2 4-13 0,1 0-17 0,0 0 6 15,-1 4 15-15,0 1-45 0,-1 2-62 0,0 1-26 0,-1 1-14 16,0 0-5-16,-2 3 1 0,0 1 8 0,-2 1 11 0,1 1 20 0,-2 3 22 15,1 0 6-15,-4 1 1 0,1 4 14 0,-2 1 14 16,1 0-2-16,-2 1-8 0,0 4 5 0,0-1 6 0,-2 2-4 0,2-1-10 16,0 1-4-16,0-2 0 0,0 1-22 0,2-2-31 0,0-2-1 15,2-2 9-15,0-1-16 0,2-1-23 0,0-1 6 0,1-2 15 16,0-3-9-16,1 0-17 0,1-3 8 0,0 1 14 0,2-1-17 0,1-1-24 16,0 1-3-16,1-3 3 0,1 0-32 0,2 0-43 15,0 0-33-15,2-3-31 0,2 0-55 0,3-2-61 0,0-1-12 0,2-1 3 16,0-2-4-16,3-3-11 0,2 0 10 0,0-2 14 0,1-2 8 15,1-1 4-15</inkml:trace>
  <inkml:trace contextRef="#ctx0" brushRef="#br0" timeOffset="110003.7391">14111 10529 0 0,'8'-9'159'0,"-3"-1"124"0,-2 1 1 16,-2 0 8-16,-1 0 13 0,-1 1-7 0,-2 2-7 0,-1 3 5 0,-1 0 8 15,-2 2-28-15,-1 1-42 0,-1 3-58 0,-2 0-64 16,-2 3-49-16,-2 1-46 0,0 2-4 0,-2 3 13 0,1 0-14 0,-1 2-21 15,1 1 9-15,0 0 19 0,2 3-10 0,1-2-19 0,2 1 10 16,3 1 18-16,2-2-9 0,0 1-20 0,4 1 11 0,2-2 18 16,2 1-10-16,2-2-20 0,2-2 9 0,2-1 19 0,2 0-10 0,4-3-18 15,0-1 9-15,2-4 20 0,3-2-11 0,0-2-23 16,2-2 14-16,0-2 21 0,1-2-12 0,-1-3-18 0,0-2 9 0,-1-1 20 16,0-1-10-16,-1-2-17 0,-3 0 8 0,0 0 17 15,-4-3-10-15,0 0-19 0,-3 0 11 0,-2-2 20 0,-3 2-14 0,-1-1-20 16,-2 1 11-16,-2 1 18 0,-2 1-9 0,-1-2-19 0,-1 4 8 15,-2 1 17-15,-1 1-12 0,0 3-19 0,-1 0-5 0,-1 3 3 16,1 1-27-16,0 4-36 0,1 1-18 0,1 3-14 0,2 1-34 16,-1 4-40-16,2-1-41 0,3 4-42 0,1 1-18 0,3 1-14 15,1 2 8-15,2-1 11 0,2-1 7 0,4 2 9 0,3-3 22 0,2 0 34 16</inkml:trace>
  <inkml:trace contextRef="#ctx0" brushRef="#br0" timeOffset="110654.7019">15181 10669 70 0,'-5'3'339'16,"0"-3"17"-16,-1-2 16 0,2-1 0 0,2 0-6 0,0-1 4 0,2 2 7 15,0-1-2-15,2 2-6 0,-1-1-23 0,2 1-25 16,1-1-102-16,1 1-121 0,2-2-43 0,1 0-17 0,1 0-20 0,2-2-20 16,1 1 4-16,2-2 7 0,1-2-9 0,1-1-14 0,1 2 2 15,1-4 8-15,0 1-11 0,1-1-15 0,1 1 0 0,-1-2 3 16,1 0-14-16,-2 0-19 0,0 0 5 0,0 0 10 0,-2 1-8 0,0-1-11 16,-2 2 8-16,-1-1 19 0,-2 1-8 0,-2-1-11 15,-1 4 16-15,-3-2 22 0,1 1 1 0,-4 4-5 0,1-1 19 0,-2 1 25 16,-1 2-7-16,0 2-16 0,0 0 10 0,-2-1 16 0,2 1-7 15,-3 1-15-15,-1 2 9 0,0 2 20 0,0 1-11 0,-1 3-20 16,-2 1 8-16,2 2 12 0,-2 2-10 0,0 1-19 0,1 3 10 16,0 0 14-16,1 3-17 0,0 0-29 0,-1 1-15 0,2 2-6 15,0 0-33-15,2 0-41 0,-1 2-28 0,0-2-24 0,2 0-36 0,1 0-37 16,1-3-35-16,1-2-30 0,0-2-14 0,2-2-10 16,2-2 12-16,2-2 21 0,1-5 17 0,2 0 13 0,2-5 28 0,3-2 157 15</inkml:trace>
  <inkml:trace contextRef="#ctx0" brushRef="#br0" timeOffset="111088.7977">16052 10450 208 0,'-3'-11'260'0,"-2"2"-1"0,0-1-5 0,-1-1 4 0,1 4 9 16,0-1-20-16,-2 1-28 0,2 1 15 0,-2 1 27 15,2 1-58-15,-2-2-85 0,2 3-41 0,-2 0-31 0,2 0-23 0,-1 0-19 16,1 1 7-16,1 1 14 0,0-1-8 0,1 1-17 0,-1 1 7 15,2 1 16-15,-1 1-8 0,0 1-17 0,2 1 8 0,0 1 12 16,-1 1-9-16,1 1-18 0,0 1 11 0,1 2 13 0,1-1-9 0,0 2-17 16,1-1 8-16,-1 1 15 0,2-2-7 0,1 3-17 15,-2-3 9-15,2 0 13 0,0 1-5 0,0-2-14 0,2 1 9 0,-2 0 12 16,1-2-8-16,-1 1-17 0,1-1 7 0,-1-1 13 0,2 0-11 16,-2 0-19-16,1-1 5 0,-1-1 12 0,1 1-10 0,-1-1-13 15,2-1 7-15,-2 2 10 0,0-4-11 0,0 1-13 0,0-1 9 16,1 1 18-16,-1-2-7 0,0 0-14 0,1 0 10 0,-1 0 22 15,2-2-2-15,-2 1-11 0,1-1 14 0,0 1 20 0,-1 1-1 0,2-2-2 16,-1 2 17-16,0 0 22 0,1 2-1 0,-1-2-8 16,0 3 13-16,1 0 19 0,0 0-5 0,1 1-13 0,0 2 8 0,-1 0 14 15,1 3-11-15,0-1-20 0,-2 4 4 0,-1-2 7 0,-1 4-15 16,-3-2-21-16,0 3 1 0,-3 0 10 0,-1 3-16 0,-3-2-19 16,-1 2 6-16,-2 0 11 0,-4 0-22 0,1 0-31 0,-3 0-12 0,-1 0-3 15,-2-1-31-15,-1-2-37 0,0 0-29 0,0-2-28 16,0-1-44-16,0-3-50 0,3 0-32 0,-1-3-25 0,4-3-12 0,-1-1-10 15,3-2 14-15,3-3 22 0,1-3 13 0,2-2 12 16,2-2 24-16,3-2 147 0</inkml:trace>
  <inkml:trace contextRef="#ctx0" brushRef="#br0" timeOffset="111922.7336">17928 9569 24 0,'1'-7'229'0,"-1"-1"1"0,-1-1-11 0,-2 2 12 0,-1-2 16 16,0 1-4-16,-1 1-6 0,-2 1 17 0,-1 1 28 0,-1 0-54 0,-2 1-77 15,-2 2-20-15,0 0-5 0,-2 0-14 0,-1 1-17 0,0 1 5 0,-1 1 13 16,1 2-5-16,0 0-14 0,0 2 4 0,2 0 4 0,1 1-15 16,2 0-20-16,2 4-8 0,1-3-4 0,1 4-10 0,2-2-7 15,2 3-8-15,2-2-2 0,2 4-1 0,2-1 2 0,1 1-4 0,1-2-5 16,3 1 4-16,2 1 9 0,0-2-3 0,1 1-8 0,2-2 8 0,2-1 14 16,0 1-1-16,-1-1-5 0,2-1-4 0,2 0-1 0,-2 0-3 15,0 0 2-15,0 0-4 0,-2 2-4 0,1-2-3 0,-3 1-4 16,-1 1-4-16,-2 1 1 0,-1 0-5 0,-1-2-6 0,-3 2-2 15,-3-1-2-15,-1 1 4 0,-3-2 9 0,-1 2-6 0,-2-1-11 16,-2 1 7-16,-2-2 7 0,-2 1-3 0,-1-1-9 0,-2 1 6 0,1-4 9 16,-1 2-8-16,-1-1-16 0,0-2-6 0,0 0-4 15,0 0-26-15,1 0-35 0,-1-3-17 0,2 0-14 0,0-3-33 0,1 0-38 16,2 0-37-16,2-2-36 0,1-1-54 0,1-1-61 0,3-2-11 16,2-2 6-16,2 1 6 0,1 1 7 0,3-3 25 0,3 0 25 15,2 1 22-15,3-1 17 0</inkml:trace>
  <inkml:trace contextRef="#ctx0" brushRef="#br0" timeOffset="113007.5346">17405 10567 55 0,'0'-8'245'0,"0"1"16"0,0-2 16 0,2 0-4 16,0 0-9-16,1 0 6 0,1 0 9 0,1 1-6 0,2 1-9 15,1 1-51-15,1-2-63 0,1 2-51 0,0-1-48 16,1 1-15-16,0 1-4 0,1 1-20 0,0-2-24 0,-2 4 9 0,1-1 18 16,0 2-9-16,-2 1-20 0,0 1 11 0,1 4 20 0,-2-2-11 15,-2 1-18-15,0 2 10 0,-1 2 19 0,-1 1-10 0,-1-2-19 16,-1 4 9-16,-2-2 15 0,0 1-9 0,-1 2-19 0,-2-1 10 0,-2 1 16 16,0 0-10-16,-2 0-19 0,-1 0 10 0,-1-2 18 0,-1 2-11 15,0-1-20-15,-2-2 11 0,0 1 23 0,0-1-10 0,0 2-19 16,0-4 8-16,1 1 21 0,0-2-9 0,1 0-16 0,0-2 11 15,2 1 19-15,2-2-5 0,0 0-17 0,2-3 19 0,2 1 26 16,2-1-10-16,0 0-18 0,0 0 11 0,2-1 22 0,2-1-11 0,3-1-20 16,2 2 13-16,2-2 19 0,2 0-5 0,2-2-14 15,2 2 7-15,1-1 17 0,0 1-13 0,2 0-23 0,-1 0 7 0,1 1 19 16,-1 1-11-16,-2 1-17 0,0 1 11 0,-2 1 20 0,-2 1-13 16,-1 0-19-16,-1 1 5 0,-3 1 10 0,-1 2-9 0,-3 1-18 15,-2 1 7-15,-2-2 16 0,-2 4-11 0,-5 1-14 0,-1 3 10 16,-5 0 14-16,-2 1-8 0,-4 2-19 0,-1 0 8 0,-1 2 14 15,-3-2-16-15,1 0-23 0,-1 1-5 0,2-2 0 0,0 1-26 0,2-2-35 16,2-2-14-16,0 1-8 0,5-3-31 0,1 0-36 16,3-3-24-16,3 0-22 0,4-3-46 0,3-3-49 0,3 0-3 0,4-3 12 15,4-3 6-15,4-2 6 0,3-2 21 0,5-2 29 16,1-3 16-16,4-3 81 0</inkml:trace>
  <inkml:trace contextRef="#ctx0" brushRef="#br0" timeOffset="113291.152">18397 10525 162 0,'8'-9'286'16,"-4"-2"8"-16,-2 4 14 0,-4-1-7 0,-3 2-8 0,-3 2 5 0,-3 2 10 16,-2 2-2-16,-2 2-6 0,-3 1-41 0,-2 3-47 0,-3 3-64 15,-1 0-65-15,-1 3-7 0,-1 3 13 0,0 0-5 0,-1 3-12 16,3 1 9-16,1 1 18 0,2 4-6 0,4-2-14 0,2 2 5 16,4 2 11-16,5-2-16 0,3 3-20 0,6-2-8 0,3-1-5 15,5 0-11-15,5-1-19 0,3-2 1 0,5-3 2 0,2 0-7 0,5-5-9 16,0-1 2-16,2-1 4 0,2-5-3 0,1-2-5 15,0-2 4-15,0-2 5 0,-2-5-4 0,2 1-9 0,-1-5 5 0,-2 0 5 16,-2-2-4-16,0-4-6 0,-5 2 3 0,0-5 5 0,-2 0-7 16,-4-2-8-16,-3-1-5 0,-4-1-5 0,-2-1-14 0,-3-1-16 15,-3 0-8-15,-2 2-5 0,-4-2-26 0,-3 0-32 0,-3 4-26 16,-1-1-27-16,-1 3-35 0,-3 2-34 0,0 1-57 0,0 3-57 16,0 1-15-16,-2 4-1 0,2 1 10 0,-1 1 13 0,1 4 11 0,-1 2 9 15,1 4 24-15,0-1 27 0</inkml:trace>
  <inkml:trace contextRef="#ctx0" brushRef="#br0" timeOffset="116178.0548">9440 11390 0 0,'27'0'123'0,"-1"2"13"0,1-2 1 15,1 1-4-15,-1 1-4 0,1-1 3 0,0 1 5 0,1-1-34 0,-1 1-43 16,3 1-21-16,-1-3-15 0,2 1-7 0,0-1-7 0,3 0-1 15,2 0-3-15,2 0-1 0,1-1-2 0,3 1-2 0,2-3 1 16,2 0-2-16,2 1 0 0,3-1-2 0,3 2 1 0,1-2-1 16,1 0 2-16,2 1-1 0,-1-1-1 0,4 2 1 0,-1-2 5 15,0 0 2-15,3 1 3 0,3-1 0 0,0 0-3 0,3-1 0 16,4 2 3-16,0-2-1 0,2 2-2 0,2-1 3 0,0 2 0 16,2 1 1-16,-1 0 2 0,2 0-3 0,1 0-6 0,0 0-4 0,2 0-4 15,3 0 1-15,1 1 2 0,1-1 1 0,2 2 5 16,1-2 2-16,0 1-1 0,1-1-2 0,2 0 0 0,1 0-3 0,0 0-2 15,1 0 2-15,1 0 2 0,-2 0 4 0,1 2 0 16,-1-2 0-16,-1 1 0 0,1 1-3 0,-2 1-2 0,1-2-1 0,-2 2 0 16,1 0 6-16,-1 2 6 0,0-1 5 0,-1 1 2 0,-1 1 1 0,0 0 1 15,-2 0-2-15,2 0 1 0,-1 1 2 0,0 1 5 16,-1 1 3-16,-1 0 6 0,0 0 9 0,-1 1 14 0,-1-1-7 0,1 1-7 16,-2 0 2-16,1 0 4 0,-1 0-3 0,-1 0-8 0,0-1 8 15,0 1 11-15,0-1-5 0,-3 0-9 0,2-1-3 0,-2-1 1 16,2 1-16-16,0-2-18 0,-2 0 0 0,2-2 9 0,-2 1-6 15,0 0-6-15,-2 0 3 0,0-2 9 0,-3 0-10 0,-3-1-16 16,0 1 5-16,-1-1 9 0,-1-1-6 0,-2 0-9 0,-2 2 9 16,-2-2 15-16,-3 1-4 0,-2 0-10 0,-4 0 8 0,-3 0 11 15,-2 1-4-15,-5-1-5 0,-2 2 8 0,-4-2 19 0,-1 2-5 0,-3-2-11 16,-3 2 8-16,-1-1 12 0,-2 1-7 0,-4-2-14 16,1 2 6-16,-3 0 15 0,-1-2-14 0,-2 2-19 0,0-2 6 0,-2-1 14 15,-2 0-10-15,1 1-19 0,-4-1 9 0,1-1 18 0,0 0-7 16,-3-1-10-16,1-1 17 0,-1 1 21 0,1 0-7 0,-1 0-14 15,2-2 10-15,0 1 19 0,0 0-8 0,0-1-21 0,2 1 12 0,2-1 19 16,-1 1-11-16,2 0-20 0,1 0 3 0,1 0 10 16,0 1-14-16,1 0-25 0,2-1 8 0,-2 2 15 0,2-1-10 0,0 1-17 15,0-1 9-15,0 1 16 0,0-1-10 0,0 1-19 16,0-1 8-16,2-1 19 0,-2 0-11 0,1 0-18 0,0-1 9 0,1 1 16 16,0-2-10-16,2 1-18 0,0-1 6 0,0 0 18 0,2 1-10 15,-1-1-17-15,-1 1 9 0,0-1 16 0,0 2-8 0,-3-1-19 16,1 1 11-16,-4-1 18 0,0 2-9 0,-2 0-13 0,-3 0 8 0,-2 1 19 15,-2 0-11-15,-1 0-18 0,-3 0 9 0,-1 0 15 16,-1 1-8-16,-3-1-19 0,0 1 9 0,-1-1 17 0,-3 0-13 0,0 0-16 16,0 0 9-16,-3 1 17 0,0 1-10 0,-1-2-14 15,-1 1 8-15,-2 0 17 0,-1-1-7 0,-1 1-19 0,-2 0 10 0,1 1 19 16,-2-1-21-16,0 0-29 0,0 1-17 0,-2 0-17 0,2 0-36 16,0-1-44-16,2 0-58 0,-1 1-61 0,2-1-28 0,-2 0-14 15,0 0 2-15,2-1 11 0,-2-1-4 0,2-1-11 0,0-2 16 0,-1-1 23 16</inkml:trace>
  <inkml:trace contextRef="#ctx0" brushRef="#br0" timeOffset="117362.5927">8763 12053 108 0,'1'-7'151'0,"0"1"-1"0,-1 1 2 16,2 1-2-16,-2 4 1 0,0 0 1 0,0 0-1 15,1 1-44-15,-1 2-59 0,0-1-26 0,0 2-13 0,0-1-3 0,-1 1-4 16,-1 1-1-16,0-2 1 0,-1 1-1 0,0 0 1 0,1-1-2 15,-1 0-2-15,0-1 5 0,2 0 6 0,-2 1 3 0,2-2 6 16,1-1 3-16,0 0 6 0,0 0 2 0,0 0 1 0,0 0 0 0,0 0 3 16,0 0 7-16,1-2 14 0,2-1 0 0,0 1-3 15,-1-3 0-15,2 0 5 0,2-1-7 0,-1 0-4 0,2-1 3 0,-1-1 8 16,1 0-5-16,1 0-6 0,0 0 3 0,0-1 6 0,0 2-14 16,0 1-20-16,0 0 7 0,0 1 13 0,0 0-10 0,0 3-15 15,0 0 5-15,0 2 10 0,-1 1-12 0,1 0-20 0,-2 3 8 16,1 0 14-16,-2 2-7 0,1 0-11 0,-2 3 10 0,-2 2 16 15,-2-1-8-15,0 4-19 0,-2 1 10 0,-4 2 17 0,-2 2-8 16,-2 3-16-16,-2 1 10 0,-4 2 19 0,0 1-9 0,-4 2-17 16,0 1 16-16,-3 1 25 0,0-2-5 0,-1 1-13 0,0 0 14 0,0-3 22 15,2 1-8-15,-1-3-16 0,3 0 11 0,1-3 17 16,3-1-11-16,3-2-19 0,4-3 10 0,2-2 16 0,3-2-15 0,3-1-27 16,2-2 7-16,4-2 19 0,3-1-13 0,6-3-22 0,2 0 6 15,5-2 17-15,3-3-13 0,4 0-17 0,4-2 5 0,1-1 14 16,3-1-22-16,0-2-37 0,0 1-16 0,-1-1-9 0,0 1-45 0,-2 0-54 15,-1-1-64-15,-1 2-70 0,-2 0-26 0,-4 1-17 16,-1 1 1-16,-2 1 11 0,-4 2-4 0,-2 0-7 0,-1-1 20 0,-3 1 23 16,-1 1 19-16,-1-2 210 0</inkml:trace>
  <inkml:trace contextRef="#ctx0" brushRef="#br0" timeOffset="118647.7209">11487 12126 0 0,'18'-1'78'0,"1"1"33"0,0 0 0 16,-1 0-15-16,2 1-20 0,-1 0 10 0,1 0 19 0,1 1-26 15,-1-1-38-15,3 1-19 0,-2 1-10 0,2-1-3 0,1 2-4 16,0-2-2-16,1 2 1 0,2-1-1 0,1 1 0 0,1-2-1 16,2 2-2-16,2-1 0 0,2 1 0 0,1-2-2 0,1 2-1 15,2-2 0-15,2 1 0 0,1-2 0 0,0 1 0 0,2 0 2 0,0-1-1 16,2-1 2-16,0 0 0 0,2 0 2 0,0 0-1 16,3-1 1-16,1 1-1 0,1-2 1 0,3 1-1 0,2 0 1 0,0 0-4 15,1 0 2-15,2-1 0 0,1 1 0 0,-1 0-1 16,0 1 1-16,1-1 1 0,-1 0 1 0,0 1-2 0,2 0 1 0,0 1 1 15,-1 0 2-15,2 0 2 0,2 2 3 0,-2-1 3 0,1 0 0 16,-1 2 0-16,0-2 5 0,-1 2 1 0,-1-2 0 0,1 1-2 16,-2-1 1-16,2 1-1 0,1-2 1 0,0 0-4 0,1-1-1 0,1 0-1 15,0 0-2-15,0 0-2 0,-1 0-1 0,-1 0-3 16,-1 0-1-16,-3 0-1 0,-3 0 1 0,-2 0-1 0,-3 0 1 0,-3 0-1 16,-2 1 1-16,-3-1 1 0,-3 1 1 0,-1 1 2 0,-4-1 0 15,-1 1 0-15,-3 1 0 0,-3 0 0 0,-2 1-1 0,-3-1-4 16,-2 2 1-16,-3-1-1 0,-2 1 1 0,-2-1 1 0,-3 1-2 15,0 0-2-15,-3 0-1 0,-1 0 2 0,0-1-1 0,-1 1-1 16,-2-1-1-16,1-1 0 0,-1 1 2 0,-1-2-2 0,-1 1 1 16,1-1 1-16,-2-1-2 0,0 1-2 0,-2-2-4 0,0 0-3 15,2-2-18-15,-2 2-16 0,0 0-34 0,0 0-38 0,0 0-10 0,0-4-1 16,-1-1-3-16,-2 1 0 0,-1 1-1 0,-2 0 1 16</inkml:trace>
  <inkml:trace contextRef="#ctx0" brushRef="#br0" timeOffset="119548.8282">8936 13532 55 0,'-8'-16'131'0,"0"1"1"0,0 0 1 0,1 1-5 0,1 2-4 16,0 2 4-16,1-1 8 0,0 4-41 0,1-2-58 15,0 1-7-15,1 1 3 0,0 1 6 0,2 0 9 0,0 0 5 0,1 0 5 16,0 0 8-16,1 1 6 0,2-1 5 0,1 2 2 16,0-1-1-16,2 1-3 0,2 1 2 0,2 0 2 0,2 0-7 0,0 0-15 15,2 3-6-15,1 0-3 0,0 0-10 0,1 1-10 0,-2 2-5 16,1 0-4-16,0 2-7 0,-3 1-10 0,0 1 4 0,-2 2 6 15,-2 0-9-15,-1 2-12 0,-2 1 7 0,-2 1 11 0,-3 2-4 16,-1-1-14-16,-2 4 6 0,-4-2 7 0,1 2-5 0,-4 0-11 16,0 0 4-16,-4 2 10 0,1-2-7 0,0-2-8 0,-2 1 4 0,-1-2 9 15,0 1-6-15,0-2-14 0,0-2 8 0,1 0 12 16,-1-3-6-16,2-2-10 0,0-1 10 0,2-1 18 0,2-2 1 0,0-2-1 16,2 1 15-16,2-4 20 0,2 1-5 0,0-1-12 0,2-2 9 15,2 1 13-15,2-2-4 0,2 1-13 0,1-2 7 0,2 1 16 16,-1 1-13-16,4 1-21 0,-1-2 0 0,2 4 8 0,-1-2-17 0,1 3-24 15,0 1 10-15,-2 2 17 0,-1 2-9 0,-1 2-19 16,-1 2 10-16,-2 3 18 0,0 2-12 0,-2 1-21 0,-2 3 13 0,-2 1 20 16,0 1-9-16,-2 1-16 0,-2 1 7 0,1 1 16 15,-2 1-11-15,-1-2-20 0,2-1 9 0,-2 2 18 0,0-2-18 0,1-2-29 16,0 1-2-16,2-2 2 0,0-2-26 0,2-1-32 0,0 0-29 16,3-1-25-16,3-4-48 0,1-1-52 0,3-1-7 0,1-4 5 15,2 1-4-15,2-5-10 0,4-5 13 0,2-1 17 0,2-3 11 16,2-4 62-16</inkml:trace>
  <inkml:trace contextRef="#ctx0" brushRef="#br0" timeOffset="120017.1467">12009 13390 73 0,'20'-2'140'0,"3"-1"1"0,1 2 3 0,1 1-9 16,3 0-9-16,2 0 6 0,0 0 12 0,2 0-39 0,3 1-50 15,0 1-19-15,2-1-7 0,2 1-7 0,2-2-2 0,2 0-1 16,1 0-1-16,2 0 0 0,2 0-1 0,4-2 2 0,3 1 4 16,1-1-1-16,4 2 1 0,1-1 4 0,3 1 0 0,2-2 6 0,2 1 4 15,0-1 17-15,2 1 20 0,2 1 1 0,3-3-2 16,1 0 7-16,4 1 10 0,1-2-6 0,2 2-8 0,1-2 8 0,3 2 11 15,-2-1-2-15,0 2-9 0,1-2-3 0,-2 1-3 0,0 1-23 16,0-1-29-16,-2 1-2 0,0 1 10 0,-2 0-22 0,0 0-30 16,-4 1-19-16,-2 1-16 0,-2-2-41 0,-2 3-50 0,-4-2-48 15,-3 1-47-15,-2-1-17 0,-2 2-11 0,-3-1 4 0,-3-2 10 16,-3 1-4-16,-2-1-7 0,-4 0 12 0,-4 0 20 0</inkml:trace>
  <inkml:trace contextRef="#ctx0" brushRef="#br0" timeOffset="121551.5802">7219 13855 36 0,'-8'-9'129'0,"0"0"4"0,0 0 5 15,0 1-10-15,-2-1-17 0,1 2 15 0,-2-1 21 16,1 1-27-16,-2 1-45 0,-2 0-14 0,1 0-2 0,0 0-2 0,-3 1 1 16,0 1-1-16,0-1 0 0,-3 2 6 0,0 0 8 15,1 2-5-15,-2 1-8 0,0 0-1 0,-2 0-3 0,2 0-3 0,-1 3-3 16,1 0-3-16,-1 3-4 0,1-2-7 0,1 4-5 0,-1-2-4 16,1 1-1-16,-1 4-12 0,2-2-15 0,-2 0 2 0,0 3 7 15,0 0-5-15,0 0-4 0,-2 3 0 0,0 0 3 0,-1 1-1 0,-1 1-2 16,-1 2 1-16,-1 1 4 0,1 1-5 0,-3 1-6 15,1 2 3-15,-1 2 6 0,0 1-2 0,0 1-2 0,0 1 5 0,0-1 7 16,0 4-4-16,0-1-7 0,2 1 5 0,-2-2 7 0,1 3-2 16,0-2-2-16,1 1 4 0,2 1 10 0,0 0-2 0,1 1-7 15,2-1 2-15,-1 2 0 0,4 1-1 0,0 0-8 0,2 0 4 16,2 1 7-16,-1 1-5 0,2 1-9 0,1 0 4 0,1 1 8 16,0 4-3-16,2 1-7 0,0 0 2 0,-1 1 7 0,4 1-2 0,-1 2-3 15,0-1 3-15,2 2 4 0,1-3-2 0,0 0-5 16,1-3 7-16,2-1 14 0,1-2-4 0,1-2-8 0,3-3 7 0,2-3 11 15,0 0-3-15,2-2-4 0,3-2 1 0,2-1 6 0,3-1-2 16,2 0-2-16,2-1 5 0,2 0 7 0,4-2-5 0,2 1-11 16,2-1 2-16,4 0 8 0,2-1-10 0,2 1-11 0,2-1 1 0,3 0 4 15,1-1-2-15,1 0-10 0,1 1 2 0,0-2 6 16,1 1-4-16,0 0-7 0,-1-2 2 0,1-1 3 0,1-1-3 0,0-1-4 16,0-3-1-16,0 0 7 0,1-2-2 0,-1-3-5 0,2-2 5 15,-2 1 2-15,0-4-2 0,-2-1-6 0,0-1 3 0,-1-2 4 16,-1-1 2-16,0-1-1 0,0-2 4 0,-1-2 4 0,1-2 2 0,0-2 3 15,1-2 6-15,0-4 5 0,3-2 2 0,0-2 2 0,2-4 5 16,0-4 4-16,1 0 0 0,0-5-2 0,-1 0 1 0,0-2-1 16,-4-1 1-16,1-1-2 0,-4-1 3 0,-2 1 3 0,-2 0-8 0,-3 0-10 15,-4 1 0-15,-2 0 8 0,-3 1-8 0,-2-1-14 16,-2 0 1-16,-2-2 7 0,-2-3-6 0,-3-2-9 0,0-4 0 0,-3-2 6 16,-1-3-9-16,-1-2-14 0,-2-2 8 0,-2-3 12 0,-2 1-9 15,-1-1-15-15,-2-1 8 0,-2 0 16 0,-3 0-11 0,-1 0-11 16,-1 0 7-16,-3 2 15 0,0-1-3 0,-2 4-11 0,0-1 13 0,-2 4 19 15,0 4 1-15,-2 4-7 0,1 2 11 0,-2 5 14 16,-1 4-4-16,0 3-9 0,-1 3 5 0,-2 4 10 0,-1 4-6 0,0 1-11 16,0 3 2-16,-2 3 6 0,0 3-12 0,-2 0-18 0,2 4-9 15,-2 2-6-15,-2 2-31 0,2 1-37 0,-1 1-13 0,1 2-6 16,-1 3-25-16,1 0-32 0,0 3-26 0,1 0-23 0,2 3-34 16,1 0-32-16,1 0-49 0,3 3-47 0,3-1-11 0,1-1 1 15,2 1 25-15,4-1 28 0,2-2 13 0,2-2 11 0,4-2 23 16,3-2 29-16</inkml:trace>
  <inkml:trace contextRef="#ctx0" brushRef="#br0" timeOffset="123648.2136">20596 11994 0 0,'15'-7'34'15,"-1"-2"118"-15,2 1-1 0,2 0-13 0,-2-1-12 0,1 3-15 0,0 0-12 16,2 3-34-16,-2-1-43 0,2 2-65 0,-2-1-76 16,1 1-25-16,-2 1-10 0,0-2-2 0,0 1 1 0</inkml:trace>
  <inkml:trace contextRef="#ctx0" brushRef="#br0" timeOffset="123954.7814">21085 11690 0 0,'10'-8'235'0,"0"-3"41"0,1-1 6 0,0 0 11 15,1 0 8-15,0 0-2 0,1 1-8 0,2 2 9 0,1 2 15 16,1 1-32-16,2 2-46 0,2 0-49 0,2 3-50 0,1 1-30 15,2 1-26-15,1 2-1 0,1 2 8 0,1 1-10 0,-1 2-13 16,0 3 8-16,-1 1 14 0,-2 3-11 0,-2 1-19 0,-3 3-1 0,-4 2 5 16,-3 0-14-16,-3 4-24 0,-4 1 3 0,-4 2 10 0,-5 1-11 15,-2 2-17-15,-6 2 3 0,-6 0 7 0,-3 1-7 0,-6 1-10 16,-4 0 4-16,-4-1 6 0,-3 0-5 0,-2 0-10 0,-1-1 0 16,0 0 5-16,0-2-25 0,0-2-34 0,3-1-12 0,1-1-4 15,1-1-37-15,5-2-44 0,0-2-37 0,5-1-31 0,2-1-64 16,3-4-71-16,4 1-18 0,4-4 0 0,3-1-2 0,5-2 2 15,4-2 18-15,4-3 29 0,5-2 11 0,3-3 11 0</inkml:trace>
  <inkml:trace contextRef="#ctx0" brushRef="#br0" timeOffset="125006.6537">22668 10151 57 0,'8'-7'198'0,"-3"1"10"0,1-3 8 15,-2 1 14-15,-2 1 11 0,1 1 10 0,-3 1 5 0,0 2-13 16,-1-1-16-16,-1 1-40 0,-2 0-46 0,0 3-18 0,-2-2-10 15,-2 2-13-15,-2 2-14 0,0-1 1 0,-4 4 3 0,-2 1-11 16,-1 3-17-16,-2 1-4 0,-2 5 4 0,0 3-14 0,-3 2-21 16,1 4 10-16,-2 3 22 0,1 3-11 0,-2 3-20 0,2 4 5 0,-1 4 9 15,0 1-15-15,1 4-21 0,0 2 5 0,0 2 11 16,2 2-10-16,2-1-18 0,3 2 8 0,2-4 17 0,3-1-11 0,4-1-20 16,3-2 7-16,2-5 19 0,5-1-5 0,2-4-15 0,2-2 12 0,4-5 19 15,2-2-8-15,1-2-16 0,3-5 11 0,1-2 18 16,2-1-7-16,2-4-20 0,1-4 9 0,0-2 16 0,2-2-8 0,0-2-16 15,0-4 5-15,0-2 14 0,0-2-11 0,0-2-18 16,0-2 10-16,0-4 16 0,-1-2-11 0,1-2-17 0,-1 0 8 0,1-3 15 16,-2-2-7-16,1 1-17 0,-2-2 10 0,2-2 17 0,-2 2-4 0,-1-1-11 15,0-1 12-15,0 2 15 0,-2 0-2 0,0 3-10 16,-2 0 9-16,0 2 15 0,-2 4-6 0,-2 0-12 0,-2 3 6 16,0 3 9-16,-4 1-9 0,1 4-12 0,-2 1 2 0,-1 3 10 15,-1 0-12-15,0 3-17 0,-1 1 2 0,0 2 8 0,-1 3-10 0,0 0-10 16,1 3 3-16,-1 0 12 0,-1 3-7 0,-1 0-11 15,-1 2 3-15,0 1 7 0,-2-2-17 0,-2 2-26 0,1 0-9 0,0 2-5 16,-2-2-28-16,0-2-34 0,1 2-26 0,0-3-23 0,0 2-23 16,0-2-28-16,2-2-47 0,0-1-52 0,2-3-23 0,-1 0-16 15,2-3 11-15,1-1 20 0,0-5 10 0,5 3 10 0,2-3 26 16,1-3 27-16</inkml:trace>
  <inkml:trace contextRef="#ctx0" brushRef="#br0" timeOffset="125189.9871">23308 10798 0 0,'9'-12'289'0,"-2"0"115"0,-3 0 20 0,-1 0 4 16,-1 0 1-16,-2 1-2 0,0 4 1 0,-1 1-1 0,0 1 1 16,-2 4-2-16,-1 4 0 0,-1 0-105 0,-3 3-138 0,0 1-77 15,-3 4-58-15,-1-1-31 0,0 4-26 0,-1-1-14 0,1 4-11 16,0-2-17-16,1 3-18 0,0-2-9 0,3 4-8 0,0-2-22 16,2 1-27-16,0-1-15 0,4 0-10 0,0 0-29 0,2-1-33 0,0-1-33 15,3 1-32-15,0-2-41 0,2-2-44 0,0-1 0 0,1-1 15 16,0-2 9-16,1-3 7 0,2-3 23 0,1-2 27 0,0-2 15 15,2-2 12-15</inkml:trace>
  <inkml:trace contextRef="#ctx0" brushRef="#br0" timeOffset="125336.5464">23705 10469 0 0,'11'-18'298'0,"-2"2"76"0,-1 1 1 0,-2 0-8 0,-1 1-7 15,-2 4-24-15,-1 1-25 0,-2 3-22 0,0 4-17 0,0 2-25 16,-2 2-32-16,-2 4-151 0,0 1-188 0,-2 2-119 0,0 2-96 15,-1 1-27-15,0 1-8 0,-1 1 7 0,0 1 7 0,0 0 24 16,0 0 27-16,-1 0 19 0,-2 3 17 0</inkml:trace>
  <inkml:trace contextRef="#ctx0" brushRef="#br0" timeOffset="125542.0121">22124 10624 0 0,'-21'-12'309'16,"5"-2"51"-16,2-2-3 0,8 2 6 0,3-2 4 0,7 2-7 15,5 2-13-15,6 2-11 0,5 4-11 0,8 3-32 0,4 1-40 16,7 2-151-16,6 2-186 0,6 1-103 0,5 1-80 0,2 1-44 16,6-1-32-16,2 2-14 0,3 0-9 0,0 0 6 0,3 0 13 15,2 0 13-15,-2 0 8 0,0 0 34 0,-2 2 94 0</inkml:trace>
  <inkml:trace contextRef="#ctx0" brushRef="#br0" timeOffset="126575.3049">24571 10451 0 0,'0'-10'124'0,"0"-1"191"0,0 1 6 0,0-2 0 0,1 1 0 0,-1 2 0 0,0 2 0 15,-1 1-1-15,-2 3-2 0,0 3 1 0,-1 4 2 16,-1 4-94-16,0-1-121 0,-2 5-53 0,-1 2-32 0,0 1-12 0,-1 3-2 16,-1 0-1-16,1 1-1 0,-2 4 1 0,1-1 3 0,-2 2 3 0,0 2 0 15,0 1 9-15,-2 1 9 0,0 2 0 0,-1 2 0 0,0 1 3 0,-1 0 3 16,0 0-6-16,0 0-8 0,-1 0 5 0,1-2 6 16,-1 1-6-16,1-2-7 0,0-2 2 0,0 1 5 0,0-4-10 0,1 1-16 15,0-4 1-15,1-1 7 0,0-1-6 0,0-4-9 0,-1-2 6 0,0-2 9 16,1-5-5-16,-1-1-10 0,0-1 5 0,2-5 10 0,-2 0-3 0,2-5-11 15,1-1 8-15,1-3 12 0,2-1-6 0,2-4-10 0,2-2 5 16,2-2 8-16,3 0-3 0,4-3-10 0,2 0 4 0,3-3 10 16,4 0-4-16,3 0-9 0,3 0-4 0,4 0-5 0,2 0 0 0,2 1-2 15,2 2-1-15,0-1 0 0,3 4 2 0,0 0 2 16,0 0 1-16,2 4-1 0,-1 1 2 0,0 2 0 0,2 1-3 0,-2 2-1 16,1 2 8-16,-1 2 14 0,0-1-7 0,1 2-14 0,-2 0 7 15,1 2 13-15,-1 1-20 0,1 0-26 0,-1 0-4 0,2 0 5 16,-2 0-22-16,-2-2-28 0,1 1-3 0,-2-2 9 0,-1-2-19 0,-1 1-26 15,-2-4-9-15,-3-1-8 0,-2-1-19 0,-2-5-22 16,-2 0-8-16,-1-3-3 0,-3-3-2 0,-1-2 1 0,-2-1 23 0,-1-1 34 16,-1-2 22-16,-3 1 19 0,0-1 47 0,-3 2 60 0,0 1 33 15,-1 0 29-15,-2 1 41 0,-1 4 46 0,-1 1 22 0,0 3 15 16,-1 1 12-16,-2 4 9 0,0 1-11 0,1 3-19 0,-2 3-13 16,0 3-11-16,-2 3-35 0,0 3-43 0,-2 3-10 0,-3 3-1 15,0 3-25-15,-2 4-30 0,0 4 3 0,-3 4 12 0,-2 1-9 0,1 5-10 16,0 0 5-16,-1 5 16 0,2 1-7 0,-1 0-11 15,2 1 2-15,2 1 11 0,2 1-13 0,2-3-17 0,1 0 1 0,3-3 8 16,1-2-6-16,2-2-12 0,2-2 6 0,2-5 11 0,-1-1-5 16,2-1-14-16,1-5 7 0,1-2 10 0,0-2-5 0,1-2-10 15,0-2 6-15,2-2 11 0,0-4-5 0,2-2-9 0,2-2 4 16,1 0 11-16,2-6-6 0,2 0-10 0,2-2 5 0,2-4 14 16,3-1-3-16,0-2-3 0,3-2 14 0,-2 1 16 0,3-4 9 0,-1 1 4 15,-1-1 14-15,0-1 14 0,-1 2 8 0,-1-1 7 16,-1 2 2-16,-3 0 4 0,-2 2-4 0,0 4-2 0,-4 0-5 0,-2 3-5 15,-1 3-8-15,-2 3-11 0,1 0-15 0,-4 4-14 16,1 2-8-16,0 2-8 0,-2 2-12 0,0 2-15 0,-1 2 1 0,0 1 4 16,-1 3-1-16,0-2-4 0,-2 4 3 0,0-1 5 0,1 1-4 15,-1-1-5-15,0 2 4 0,1-1 4 0,0-1-2 0,2-1-5 16,2 2 0-16,0-5 0 0,1 1-5 0,1-2-2 0,1-1-1 0,2-2 4 16,0-2-1-16,-1 0-2 0,4-5 2 0,-1 1 7 15,2-4-2-15,1-1-6 0,1-1 3 0,2-4 3 0,1-2 3 0,1-2 1 16,0 0 2-16,2-5 2 0,0 1-1 0,-1-1 1 0,0-2 7 15,0 1 7-15,-2-2 2 0,0 1 2 0,-1 1 7 0,-3 1 7 16,0 2 1-16,-3 0-5 0,-1 3 1 0,-1 3 2 0,-3 2-3 16,0 1-3-16,-1 3 0 0,-2 0 0 0,-1 3-7 0,0 3-11 15,-1 1-2-15,-2 2 1 0,0 2-7 0,-1 4-10 0,-1 0 2 0,0 0 4 16,-1 3-2-16,0 0-2 0,-1 1 5 0,2 1 7 16,-1-2-2-16,2 3-5 0,2-3-2 0,0 0 1 0,1-2-6 0,2 1-8 15,1-1 4-15,2-2 1 0,0-2-2 0,2 0-5 0,1-2-1 16,2-2 1-16,2-2-7 0,2-2-4 0,2-1 0 0,1-1 3 15,1-2 2-15,2-3-2 0,0-2 3 0,-1 1 4 0,2-5 1 16,-1 1-4-16,-2-2 4 0,1 1 2 0,-1-2 5 0,-2-1 0 16,-1 2 3-16,0-1 5 0,-4 2 2 0,1 0 2 0,-3 0 6 0,-1 2 9 15,-2 2-1-15,-1 2-4 0,-1 0 1 0,-2 2 1 16,-1 2-3-16,0 2 0 0,0 0-12 0,-3 2-14 0,-1-1-19 0,-1 4-24 16,0 1-42-16,-2 0-48 0,0 3-42 0,1 0-42 0,-1 0-52 15,0 0-53-15,2 1-50 0,1-1-47 0,0 0-14 0,1-1 0 16,2-2 7-16,2 0 14 0,1-3 18 0,2 0 24 0,-4-3 41 0,8-2 43 15</inkml:trace>
  <inkml:trace contextRef="#ctx0" brushRef="#br0" timeOffset="126717.9364">25964 10342 0 0,'5'-18'274'0,"1"1"58"0,-2 4 5 0,1-1-2 0,0 4-4 15,1 2-5-15,-1 4-5 0,0 2-6 0,1 4-8 0,0 1-10 0,1 4-10 16,0 2-130-16,-1 3-163 0,0 3-90 0,-2 0-69 0,-3 5-72 15,-1 1-70-15,-1 0-19 0,-3 1-2 0,-2 2 2 0,-2 3 5 16,-2 2 6-16,-2-1 8 0,-4 4 8 0,-3-1 13 0,-2 2 13 0,-3 3 246 16</inkml:trace>
  <inkml:trace contextRef="#ctx0" brushRef="#br0" timeOffset="127425.4566">22303 12542 0 0,'6'-9'265'0,"0"-3"89"0,-1 1 3 16,-1-1 6-16,0-1 9 0,-1 2-4 0,-1 0-5 15,0 3 3-15,-1 1 6 0,0 2-5 0,-1 0-2 0,0 3-107 0,0 2-141 16,2-3-62-16,-2 3-38 0,0 0-7 0,0 0 4 0,0 0-10 0,1 1-13 16,2 2 6-16,-1 0 11 0,1 2-7 0,0 1-13 15,1 1 6-15,1 2 8 0,2 0-14 0,-1 2-26 0,1 1 1 0,1-1 7 16,1 1-14-16,1 0-19 0,0-1 6 0,1-2 15 15,2-1-10-15,1-2-17 0,0-2 7 0,2-2 19 0,2-4-8 0,0-1-12 16,2-3 18-16,2-4 28 0,-1-3-2 0,2-3-11 0,1-2 13 16,-2-4 25-16,2-2-10 0,-1-5-17 0,1-1 10 0,-1-4 21 15,-2-1-6-15,2-1-15 0,-3-1 21 0,0 0 28 0,-2 1 4 16,1 1-4-16,-3 3 20 0,-1 1 27 0,-3 3 5 0,-2 4-4 16,-2 2 10-16,-2 4 14 0,-1 4-7 0,-2 2-15 0,-2 5 5 0,-1 2 7 15,0 5-18-15,-4 2-23 0,0 6-5 0,-3 2-4 16,-1 5-14-16,-1 5-20 0,-4 4-6 0,-3 6-5 0,-3 6-4 0,-2 4-4 15,-3 5 2-15,-3 5 7 0,-1 1-4 0,-3 6-2 0,2 0 4 16,-2 2 4-16,1 1-1 0,0 0-4 0,1 0 1 0,2-1 3 16,1-2-2-16,0-1-4 0,1-2 3 0,-2-4 0 0,1-2 0 0,-1-4-3 15,-1-2 3-15,-1-3 0 0,-2-3-3 0,0-5-6 16,1-2 2-16,-2-5 2 0,0-3 1 0,0-3-4 0,1-3 5 0,0-3 3 16,2-4 0-16,0-3-4 0,2-3 4 0,2-2 6 0,1-3-2 15,1-3 1-15,3-4 2 0,3-2 7 0,1-2 5 0,1-3 2 16,4-2 11-16,2-2 13 0,2 0 3 0,3-3 4 0,4 0 1 15,2 0 1-15,3-1 0 0,3 1-2 0,4 0-1 0,3 0-1 16,2 2-4-16,3-1-1 0,3 3-6 0,3-1-10 0,2 3-7 0,3 0-7 16,1 3-9-16,4 0-10 0,1 2-11 0,3 1-12 15,0 1-27-15,3 2-33 0,0 0-41 0,-1 3-43 0,0 0-43 0,-2 3-41 16,0 0-48-16,-3 2-47 0,-1 0-56 0,-1 0-61 0,-3 0-16 16,1-1-1-16,-2 2 10 0,-1-1 10 0,0-1 25 0,-1-2 29 15,0 1 40-15,1-1 47 0</inkml:trace>
  <inkml:trace contextRef="#ctx0" brushRef="#br0" timeOffset="127709.1101">23972 11746 52 0,'-3'-17'422'0,"-2"0"14"0,0 1 8 16,-3 1 9-16,0-1 8 0,-2 2-5 0,-2 4-6 0,0 3 3 15,-2 2 6-15,-4 5-2 0,0 4-4 0,-5 3-118 0,-2 5-154 16,-5 2-65-16,-3 7-40 0,-4 3-10 0,-3 3 2 0,-3 6 1 0,-1 3 3 16,0 5 7-16,-1 2 8 0,-1 5 2 0,2 3-2 0,0 5 0 15,3 1 1-15,1 3-8 0,1 1-13 0,5 3-10 0,3 1-10 0,3-2-5 16,7 1-5-16,6-2-10 0,6 0-13 0,6-5-7 0,7 0-5 16,5-3-14-16,7-4-15 0,6-2-24 0,3-2-26 0,4-4-31 0,3-4-31 15,3-3-50-15,2-3-54 0,3-2-98 0,2-3-112 0,0-5-49 0,4-4-29 16,0-3-8-16,4-4 1 0,0-3 8 0,4-2 13 0,0-4 22 0,1-3 30 15,1-2 28-15,-1-1 29 0</inkml:trace>
  <inkml:trace contextRef="#ctx0" brushRef="#br0" timeOffset="131280.1633">24156 12100 0 0,'4'-4'127'0,"0"0"38"0,0 1 2 0,-1-1 1 0,-2 2 1 16,0 1 4-16,-1 1 7 0,0 0-15 0,0 0-21 0,0 0-18 0,0 0-15 16,0 0-11-16,2 2-8 0,-2-2 13 0,0 4 16 0,-2 0 5 15,1 1 0-15,0 2 9 0,-2 2 12 0,-1 0-7 0,0 3-14 16,-1 2 1-16,-1 2 8 0,0 2-25 0,-2 3-34 16,0 0-4-16,-2 5 8 0,1-1-22 0,-2 2-34 0,-1 2-1 0,0 0 8 15,-1 1-16-15,0-1-24 0,-1 1 8 0,0-1 17 0,0-1-13 0,0 0-22 16,0 0 7-16,2-3 13 0,0 0-16 0,3-2-28 0,1-3 4 15,1-2 12-15,2-2-9 0,1-4-18 0,3-3 9 0,-1-1 15 16,4-5-15-16,-2-3-24 0,4-2-2 0,1-4 7 0,2-4-10 16,1-2-13-16,0-3 15 0,1-3 24 0,2-4-3 0,-2-3-12 15,0-2 9-15,1-3 17 0,-2-1-5 0,-2-2-14 0,0-3 22 16,-2-2 32-16,-2 0 13 0,0 0 7 0,-1-2 24 0,-1 0 31 16,0 3 14-16,0 0 8 0,1 2 26 0,-1 4 34 0,2 1 5 0,-1 4-1 15,0 3 15-15,1 2 20 0,-1 3-10 0,0 4-16 16,2 3-4-16,0 2-2 0,-1 3-18 0,2 2-23 0,3 2-16 0,2 2-12 15,2 2-24-15,2 3-27 0,3 1-13 0,3 1-11 0,2 1-24 16,2 3-29-16,2 1-17 0,2 0-16 0,2 3-29 0,1-2-37 16,-1 1-23-16,2 2-20 0,-1-2-30 0,1 1-30 0,-2-2-35 15,-1 0-35-15,-1 0-41 0,0-2-42 0,-3 0-3 0,-2-3 15 16,0 1 12-16,-1-3 16 0,-2 0 29 0,-2-2 35 0,-1-1 23 0,-3-1 34 16</inkml:trace>
  <inkml:trace contextRef="#ctx0" brushRef="#br0" timeOffset="131613.9191">24679 12133 0 0,'-8'-6'46'16,"0"-1"280"-16,0 0 13 0,1 0-3 0,0-2-5 0,1 1 5 16,2 2 8-16,0 2-8 0,0 2-8 0,1 1 5 0,2 3 9 15,-1 2-82-15,2 2-107 0,-1 1-63 0,1 4-45 0,-1 1-27 16,-1 3-23-16,1 3 10 0,0 1 13 0,-1 3-6 0,1 2-14 16,0 1 11-16,-1 2 14 0,0 0-8 0,0 2-14 0,0-1 8 0,-2 0 14 15,0 2-10-15,-2-1-14 0,1-1 7 0,0-1 13 0,-1 0-10 16,1-2-15-16,1-2 8 0,0-2 11 0,0-1-5 0,1-4-13 15,2-1 11-15,0-3 15 0,-1-4-4 0,2-1-10 0,2-2 10 0,0-2 11 16,1-2-5-16,2-2-14 0,2-3 7 0,2-3 10 16,5-2-7-16,0-4-14 0,5-2 7 0,4-3 10 0,1-4-8 0,1-3-19 15,3-2 4-15,3-1 7 0,-1-4-6 0,1 0-12 16,1 0 6-16,-1-2 12 0,-1 0-2 0,0 2-2 0,-1 1 10 0,-2 1 13 16,-2 1-5-16,-2 4-8 0,-2 1 7 0,-1 5 11 15,-3 1-4-15,-1 3-11 0,-2 3-2 0,-4 3 4 0,0 3-16 0,-4 2-20 16,0 2-7-16,-2 3-1 0,-2 1-24 0,0 3-31 0,-2 2-16 15,-3 3-11-15,-1 3-35 0,-1 1-39 0,-3 4-32 0,-2 4-31 16,0 1-49-16,-2 2-56 0,-2 3-6 0,0-1 7 0,-1 2 4 0,-1 0 2 16,0 0 17-16,3-3 23 0,-1 0 17 0,2-2 16 15</inkml:trace>
  <inkml:trace contextRef="#ctx0" brushRef="#br0" timeOffset="131847.9767">25193 12617 0 0,'11'-5'67'15,"-3"-1"289"-15,0 0 19 0,-1-1 12 0,-1 0 10 0,-2 1 1 0,0-2-4 16,-1 2 2-16,0 3 0 0,-2-1 0 0,0 3-6 0,-1 1-72 16,0 0-91-16,2 2-80 0,-1 1-77 0,0 0-26 0,-1 2-14 15,-1 1-9-15,-2 3-5 0,1 0 2 0,-4 3 8 16,0 3-1-16,-4 1-2 0,1 4 4 0,-3 1 3 0,-1 3-2 0,-2 0-7 16,-1 3-4-16,1-1-5 0,-1 0-23 0,3 1-26 0,0-3-16 15,1 0-14-15,2-3-32 0,4-1-38 0,0-4-28 0,4-1-25 16,0-3-43-16,2-3-47 0,3-1-56 0,2-5-56 0,3-2-11 0,3-2-2 15,4-4 16-15,2-2 22 0,4-5 13 0,2-2 7 16,4-4 31-16,1-4 31 0</inkml:trace>
  <inkml:trace contextRef="#ctx0" brushRef="#br0" timeOffset="132097.8231">26081 12182 0 0,'0'-4'244'0,"0"-1"88"0,-1-1 4 16,0 1-3-16,-2 0-3 0,0 2 0 0,1 0 1 0,-1 3-2 0,-1 4-1 16,-1 1 2-16,-1 2 3 0,1 4-112 0,-3 1-145 0,-1 3-50 0,-1 3-20 15,-2 1-9-15,0 3-5 0,-2 1 5 0,-1 2 8 0,0 0-2 16,-2 3-5-16,0-1 4 0,-1 1 2 0,-2 2-2 0,0 0-8 0,-2 1 4 16,-1 2 7-16,0 0-4 0,-1 1-1 0,2-1 0 0,-1 1 2 15,2-2-10-15,1-2-10 0,2-1-10 0,4-4-10 0,3-2-5 0,2-4-4 16,3-3-22-16,4-4-28 0,2-4-43 0,4-3-43 0,1-2-60 0,4-3-61 15,2-3-17-15,4-4-6 0,1-3 4 0,4-3 7 0,1-2 11 16,3-3 14-16,1-4 5 0,2-3-1 0</inkml:trace>
  <inkml:trace contextRef="#ctx0" brushRef="#br0" timeOffset="132381.4554">26251 12166 151 0,'17'-20'389'16,"0"1"5"-16,-2 2-1 0,0 2 6 0,-3 2 8 0,-2 1-5 15,0 3-6-15,-1 4 4 0,-1 3 10 0,0 2-28 0,0 2-35 16,0 3-112-16,0 2-130 0,0 1-58 0,-1 1-40 0,-1 2-7 0,1 1 0 15,0 1-4-15,-2 2-5 0,-1 0 3 0,0 1 3 0,-1 2-5 16,-2 0-4-16,-1 2 2 0,-1 1 4 0,-1-1-3 0,-2 2-3 16,-1-1 0-16,-2 1 6 0,-2-1 4 0,-2 1 1 15,-1-2-4-15,-2 0-7 0,-4-1 5 0,1-2 7 0,-2-1-2 0,-1-1-5 16,2-1 10-16,-1-2 16 0,0-1 4 0,3-1 2 0,0-2 7 0,3 0 7 16,2-2 1-16,2 0-1 0,2-1 14 0,2 0 16 15,2-1 10-15,3-1 11 0,3 1 6 0,2-1 6 0,2 2-7 0,4-1-5 16,2 1-11-16,3-1-5 0,4 1-8 0,1 0-9 0,5 0-26 15,2 0-29-15,2-2-49 0,1 2-56 0,1 0-52 0,0 1-49 16,0 0-52-16,-1 1-52 0,-1 0-49 0,-2 2-52 0,-1 0-37 16,-3 0-34-16,0 0-6 0,-3 1 2 0,1-1 20 0,-4 1 29 15,1-2 41-15,0 2 43 0,-3 0 37 0,1-1 73 0</inkml:trace>
  <inkml:trace contextRef="#ctx0" brushRef="#br0" timeOffset="132581.8877">27004 12853 0 0,'7'-3'82'0,"-2"-1"277"0,0-2 19 0,-1 0 18 0,2-1 18 15,-2 0 21-15,0-1 25 0,0 1 29 0,0 1 30 0,0 0 27 16,-2 0 29-16,1 1-73 0,0 1-95 0,-1 0-79 0,0 2-71 16,-2-1-35-16,0 3-23 0,0 0-16 0,0 0-15 0,0 0-25 0,0 0-28 15,0 5-25-15,-2 0-27 0,0 2-28 0,-1 1-29 16,-1 3-9-16,-3 2 0 0,-1 2-20 0,-1 0-25 0,-2 5-15 0,-2-1-15 16,0 2-30-16,-2 1-36 0,0 1-39 0,1 0-39 15,0-1-46-15,1 1-50 0,0 0-60 0,2-1-68 0,0-3-55 0,3 0-54 16,0-2 3-16,2-3 17 0,0-1 17 0,2-1 20 0,3-2 29 15,1-3 29-15,3-1 44 0,3-1 42 0</inkml:trace>
  <inkml:trace contextRef="#ctx0" brushRef="#br0" timeOffset="134351.0384">27901 12088 37 0,'6'-4'179'0,"-2"0"11"0,0 2 19 0,0 0 2 16,-2 0-2-16,1 0-1 0,0 1 1 0,-2 0 10 0,-1 1 18 0,4 0-33 15,-4 0-50-15,0 0-31 0,3 1-30 0,-2-1 9 0,0 1 20 16,1 1-4-16,-2 1-10 0,0 0 11 0,-2 1 14 0,1 2-5 0,-3 0-11 16,-1 2 1-16,-2 2 8 0,-2 2-3 0,-2 1-4 0,-4 3-5 0,-1 1-6 15,-2 1-3-15,-1 2-6 0,-2 2-12 0,-1 0-18 16,-2 1-15-16,0 2-17 0,0 1-10 0,0 0-7 0,0-1-5 0,0-1-6 15,0 1-8-15,3-2-4 0,0 0-3 0,1-1 2 16,2-3-4-16,2 0-4 0,3-3 3 0,2-1 3 0,2-2 8 0,1-2 7 16,3-2-3-16,1-2-5 0,1-2 7 0,2-2 7 0,1-3-5 15,0 0-7-15,5-2 5 0,2-3 4 0,2-2-5 0,3-3-8 16,1-2 2-16,5-5 8 0,0-1-4 0,4-3-8 0,-1-2 1 0,2-3 5 16,1-2-6-16,-2-2-9 0,2-1 3 0,0-2 8 15,-1 0-4-15,1-1-4 0,0 2 5 0,-1 1 8 0,1-1-2 0,-2 5-4 16,1 0 5-16,0 3 8 0,-2 3-2 0,-1 2-8 0,-1 2 7 15,-2 4 8-15,-2 2-5 0,-1 2-7 0,-2 3 2 0,-1 3 5 16,-2 2-5-16,-1 1-8 0,-2 3 4 0,-1 2 5 0,-2 2-5 16,-1 3-7-16,-2 3 4 0,-1 1 5 0,-2 4-5 0,-1 2-5 15,-1 2 3-15,-2 4 7 0,-1 1-2 0,0 3-5 0,-1 3 4 0,1 0 8 16,-1 2-3-16,1 0-10 0,0-2 2 0,1 1 8 16,2-2-4-16,1 0-8 0,1-2 6 0,0-3 9 0,3 0-5 0,2-2-5 15,0-4 2-15,2 0 8 0,2-2-6 0,0-3-7 0,2-2 5 16,2-3 8-16,0-3-3 0,2-2-6 0,3-3 3 0,1-3 9 15,3-4-3-15,2-3-9 0,2-4 2 0,2-2 5 0,3-3-2 16,0-4-5-16,1-2 3 0,1-2 6 0,-1-2-3 0,0-3-9 16,1-2 3-16,-1-2 9 0,-2 0-3 0,1-3-8 0,-3 0 8 0,0-1 8 15,-1 1 5-15,0 1 7 0,-2 1 2 0,-2 4 5 0,-3 3-1 16,-1 3-4-16,-3 3-2 0,-2 6-5 0,-2 1-12 0,-2 6-15 16,-3 2-6-16,-1 4-2 0,-3 2-19 0,0 3-24 0,-2 3-21 15,0 3-19-15,-1 3-37 0,-2 2-38 0,-1 3-38 0,-2 2-39 16,0 1-45-16,0 4-45 0,-1 2-27 0,1 0-18 0,0 0-5 15,1 2 1-15,3-3 14 0,2 0 17 0,2-3 17 0,2-2 11 16,4 0 32-16,2-5 107 0</inkml:trace>
  <inkml:trace contextRef="#ctx0" brushRef="#br0" timeOffset="134634.347">29556 11868 0 0,'11'1'162'0,"-2"-1"168"0,2 1 0 16,-1 1 1-16,2-1 2 0,2 2 2 0,-2 3 1 0,0 3 0 0,-2 3 0 15,1 2 0-15,0 5 0 0,-1 2-96 0,0 2-122 0,-2 2-61 16,-2 0-42-16,0 3-3 0,-2-1 11 0,0 2 4 0,-3 1 6 16,-1 1 10-16,0 2 14 0,-3 0 9 0,1 2 6 0,-4 1 15 0,0 0 15 15,-2 1 5-15,-3 0-1 0,-2 1 8 0,-2-1 11 0,-2 1-7 0,-2-1-10 16,-2 2-1-16,-3-2 1 0,0-1-12 0,-3 0-20 0,0-2-4 0,-1-3-3 15,0-1-16-15,-1-4-19 0,0-1 1 0,-1-2 2 0,0-2-25 16,-1-3-36-16,0-2-33 0,-1-1-31 0,0-1-55 0,-1-1-61 16,1-1-88-16,1-1-103 0,1-1-44 0,0-2-29 0,5-2-6 0,1 0 3 15,5-1-3-15,3-3-6 0,6-2 19 0,3-2 25 0,6-2 31 0,3 1 33 16</inkml:trace>
  <inkml:trace contextRef="#ctx0" brushRef="#br0" timeOffset="136286.63">25955 13565 12 0,'4'-7'238'0,"-2"-1"14"16,2-2 18-16,-1 1 0 0,0 0-6 0,-1 1 5 0,1 1 8 15,0 1-2-15,-2 0-7 0,2 1-40 0,-2 1-52 0,2 1-61 0,-2 0-64 16,0 1-12-16,1-1 5 0,-1 2-17 0,-1 1-20 0,0 0 13 0,0 0 23 16,0 0 11-16,0 0 6 0,-1 4 9 0,-1 1 8 0,1 1 8 15,-2 3 8-15,-1 0 2 0,0 4 2 0,-1 1 5 0,-2 4 3 0,1 0-4 16,-2 4-4-16,-2 2-20 0,0 2-22 0,-1 4-13 0,-1 1-9 15,-1 4-9-15,1-1-10 0,-2 2-13 0,2 0-14 16,-1 0-22-16,1 0-20 0,1-1-20 0,-1-2-18 0,2 0-18 0,-1-2-18 16,2-1-5-16,-1-3 1 0,1-1-22 0,0-2-25 0,1-3-21 0,1-2-18 15,0-2-16-15,1-4-13 0,0-2-20 0,1-2-26 16,0-5-2-16,1-1 5 0,-2-4 21 0,1-2 24 0,-2-3 12 16,1-3 8-16,-1-2 16 0,0-2 135 0</inkml:trace>
  <inkml:trace contextRef="#ctx0" brushRef="#br0" timeOffset="136536.6165">25556 13870 328 0,'-4'-8'360'0,"1"2"0"0,2 2-4 0,0-1 2 16,-1 4 7-16,2 1-4 0,-1 4-4 0,0 2 3 0,1 2 5 15,-2 4-62-15,2 4-86 0,-1 1-82 0,1 1-82 0,0 3-34 16,0-2-22-16,1 4 5 0,1-2 10 0,-1 0-8 0,2 1-11 16,1-2 7-16,0 1 12 0,0 0-6 0,2-3-9 0,1 1 4 0,0-1 16 15,1 0-8-15,1 0-9 0,0-1 7 0,3-1 13 16,0-2-7-16,3 1-7 0,0-2 9 0,2-2 12 0,3-2-4 0,0 0-11 15,3-2 6-15,2-1 7 0,2-3-5 0,1-1-8 0,1-2 3 16,2-3 7-16,-1 0-7 0,2-2-10 0,-1-2-7 0,-2-2-2 16,1 1-28-16,-4-2-34 0,1-2-27 0,-4 0-22 0,-1 0-40 15,-2 0-40-15,-2-3-45 0,-2 0-40 0,-2 1-46 0,0-2-46 16,-4-1-7-16,-2 2-1 0,0-1 5 0,-2 1 8 0,-2 0 20 0,-2 0 29 16,1 1 27-16,-2 1 26 0</inkml:trace>
  <inkml:trace contextRef="#ctx0" brushRef="#br0" timeOffset="137337.9645">27403 13856 228 0,'2'-16'255'16,"0"-2"7"-16,-1 1 11 0,-1 2-4 0,-1 3-11 0,-1 2 6 15,1 4 12-15,0 0-6 0,-2 1-12 0,0 4-65 0,-1-1-79 16,-1 4-48-16,-2-2-36 0,-1 4 11 0,-1 2 25 0,-3 2-5 16,-1 4-11-16,-3 0 17 0,-2 4 28 0,0 2-7 0,-2 2-11 15,-2 4 13-15,0 0 21 0,-2 3-11 0,1 0-17 0,-1 1-2 16,0 2 6-16,0-1-18 0,0 1-24 0,3-2 0 0,-1 2 6 15,4-1-14-15,0-2-23 0,2-2-1 0,4-1 7 0,2-4-8 0,2-2-14 16,1-3 8-16,3-3 12 0,1-3-3 0,2-3-9 0,1-2 3 16,1-2 11-16,2-2-11 0,2-5-15 0,3-1 1 0,2-3 10 15,3-3-13-15,2-4-17 0,1-2 2 0,2-6 7 16,4 0-11-16,-1-6-15 0,0 0 3 0,2 0 10 0,0-5-5 0,-1 1-11 16,0-1 10-16,-1 1 16 0,0-2-1 0,-1 0-8 0,-1 3 16 15,0 0 21-15,-3 3 0 0,0 0-9 0,-2 3 13 0,0 3 22 16,-1 1-5-16,-2 4-11 0,-1 2 8 0,0 2 14 0,-2 3-4 0,-2 3-10 15,0 2 5-15,-1 1 8 0,-1 1-10 0,0 2-13 16,0 3 2-16,0 2 8 0,0 1-10 0,1 0-17 0,1 3 3 0,-1 3 9 16,2 0-8-16,-1 1-13 0,1 5 5 0,0-1 8 0,-1 4-4 15,2 0-7-15,-1 3 5 0,1 0 11 0,0 1-7 0,-1 1-11 16,1-1 7-16,0 1 11 0,0 1-7 0,0-2-10 0,-2-1 7 0,2 0 8 16,0-1-5-16,0-2-8 0,-1 0 4 0,1-2 10 15,0-2-5-15,0 1-8 0,1-3 7 0,1-2 10 0,-1-1-5 0,2-1-8 16,1-2 4-16,1-3 10 0,2-2-4 0,-1-1-10 0,2-3 2 15,2-1 11-15,0-4-6 0,2 1-7 0,0-5 2 0,2-3 8 16,0 0-4-16,1-5-11 0,1-1 4 0,0-3 10 0,0-1-7 16,0-1-8-16,0-2 2 0,-1-2 11 0,-1-2-4 0,1 2-8 15,-3-1 12-15,0 2 16 0,-1 1 13 0,-2 1 7 0,-1 1 15 0,-3 4 18 16,1 1 9-16,-4 3 10 0,0 4 2 0,-4 2 2 16,0 2-2-16,-2 4-2 0,-2 0 1 0,0 1-2 0,-2 5-8 0,0 0-10 15,0 0-13-15,-2 5-17 0,1-1-9 0,-2 2-11 0,-1 2-13 16,-1 2-18-16,-2 2 0 0,-1 2 5 0,-1 2-2 0,-2 2-3 15,-1 2 3-15,-1 2 4 0,0 2 1 0,-3 2-5 0,1 1 1 16,-1 1 5-16,0 1-3 0,0 1-4 0,0 0 2 0,1-2 7 16,1 1-4-16,0-2-2 0,2-3 2 0,2 0 4 0,0-3-4 0,1 0-2 15,1-3 1-15,3 0 4 0,-1-3-2 0,2 0-4 16,2-2 4-16,0 1 5 0,2-4-1 0,2 1-4 0,0-2 2 0,2-2 7 16,2 1-8-16,0-2-12 0,2-3-17 0,0 0-19 0,2-2-28 15,0 1-32-15,2-4-47 0,0 1-52 0,0-1-57 0,2-2-60 16,-2-2-64-16,1 0-65 0,0 0-24 0,-1-2-8 0,-1-1 5 0,-2 2 9 15,-2-4 18-15,0 4 23 0,-3-4 23 0,-2 4 31 16,1-1 47-16,-2 1 292 0</inkml:trace>
  <inkml:trace contextRef="#ctx0" brushRef="#br0" timeOffset="137804.9625">28488 14206 0 0,'4'-6'250'0,"0"0"8"16,-1-2 2-16,-2 1 17 0,-1-1 25 0,-1 1 5 0,-1 1 2 15,0-2 18-15,-2 1 23 0,0-1-37 0,-2 1-52 0,1 1-33 16,-3 0-27-16,0 0-12 0,-1 1-6 0,-1 1 2 0,0 1 5 16,-2 0-14-16,0 0-19 0,-2 3-7 0,2 0-1 0,-1 0-16 15,-2 4-17-15,2 1-13 0,0 2-8 0,-1 1-19 0,2 1-20 0,2 1-17 16,2 2-14-16,0 0-5 0,4 2-4 0,1 1-4 0,3-2-4 15,1 2-1-15,3-1 2 0,3-1-3 0,2 1-4 16,2-1-1-16,1-2 8 0,1-1-3 0,3 1-4 0,2-5-1 0,-1 0 2 16,2 0-3-16,1-3-7 0,-2 0-4 0,2-3-1 0,-1 0-1 15,-2-3-4-15,1 0 4 0,-1-3 1 0,-2 0 0 0,-1 0-6 16,-2-3 3-16,0-2 6 0,-1 1 4 0,-2-2 4 0,-1 0 10 0,-1-2 12 16,-2 2 13-16,-2 0 14 0,0 2 20 0,-2-2 22 15,-1 3 7-15,0 0 2 0,-1 3 9 0,-1 0 9 0,1 0-3 0,0 1-7 16,-1 4-2-16,1-2-3 0,0 1-12 0,1 2-14 15,-4 0-7-15,1 3-6 0,-1 0-21 0,0 2-25 0,-1 2-5 0,-2 2 0 16,2 3-6-16,-2 2-12 0,2-1-3 0,-2 4 1 0,2-1-17 16,1 1-25-16,1 1-16 0,2-2-15 0,1 1-25 0,1-2-29 15,2 0-30-15,2-3-32 0,0 0-28 0,3-2-30 0,2-1-43 0,2-1-46 16,0-2-41-16,1-2-44 0,2-1-33 0,1-1-32 16,0-4 5-16,0-1 15 0,0 0 21 0,0-1 24 0,0-4 32 0,0-1 35 15,-2 0 28-15,2-1 23 0</inkml:trace>
  <inkml:trace contextRef="#ctx0" brushRef="#br0" timeOffset="138105.38">29140 14135 361 0,'5'-4'381'0,"1"-1"2"0,0 1-5 16,0 1 3-16,-1 0 4 0,-1 3-1 0,0 0-1 15,1 3 5-15,-1 0 11 0,2 3-52 0,0 1-68 0,0 2-89 0,0 0-97 16,1 2-31-16,1 1-13 0,0 3 1 0,0 0 4 16,0 0-2-16,1 0-2 0,1 3-2 0,-1 0 1 0,0 0-23 0,-1 0-32 15,2 1-24-15,-2-1-26 0,0 0-37 0,0 0-42 0,0-1-24 16,0-2-19-16,1-2-31 0,0-2-32 0,1-2-35 0,0 0-35 15,2-3-46-15,0-3-54 0,0-2 5 0,0-1 14 0,0-1 20 16,0-4 17-16,0-1 29 0,0-1 37 0,0-5 20 0,-1 0 19 16</inkml:trace>
  <inkml:trace contextRef="#ctx0" brushRef="#br0" timeOffset="138238.8837">29563 14146 454 0,'-7'-2'489'0,"-1"4"3"15,-3-2-1-15,1 3 2 0,-4 0 7 0,0 3-1 0,-2 4-4 16,-3 4 5-16,-2 4 2 0,-1 0-44 0,-2 6-61 0,0 0-212 0,-2 0-260 15,-2 4-147-15,-2-1-113 0,1 2-71 0,-2-1-59 16,-1-1-21-16,0 3-12 0,2-1 0 0,-1 1 3 0,2-3-5 0,2 0-2 16,0-3 14-16,3-2 22 0,3-2 58 0,2-2 297 15</inkml:trace>
  <inkml:trace contextRef="#ctx0" brushRef="#br0" timeOffset="139607.1537">26353 14984 235 0,'4'-10'354'0,"4"-2"3"15,3 0 3-15,2-2-7 0,2-1-8 0,5 3 4 0,3 2 11 16,3 1 2-16,6 3-2 0,6 1-36 0,4 4-50 0,8-2-77 16,3 1-85-16,6 1-22 0,6 1-6 0,3 0 9 0,5 0 12 15,3 0 14-15,6 1 10 0,2 1 0 0,2 1-3 0,4 0 0 0,0 1 0 16,2 2-8-16,0 2-10 0,2 1-13 0,0-2-16 16,1 2-10-16,1 0-10 0,1 2-17 0,-1-2-17 0,2 0-2 0,0 1-1 15,0-2-7-15,-2-1-7 0,0-1-2 0,-2 0 3 0,-2-1-8 16,-2-2-11-16,-5 0-19 0,-4-2-19 0,-5 1-34 0,-6-1-41 15,-6 1-62-15,-8-1-65 0,-8 2-76 0,-7-1-76 0,-8-1-42 16,-6 2-33-16,-8-1-12 0,-7-1-6 0,-8 2 6 0,-4-3 8 16,-10 3 17-16,-6 2 23 0,-8-2 33 0,-5 0 36 0</inkml:trace>
  <inkml:trace contextRef="#ctx0" brushRef="#br0" timeOffset="140708.6283">27415 15607 195 0,'9'-8'264'0,"3"-2"-6"0,0-1-17 16,0 1-4-16,3 0-3 0,-1 0-9 0,4 1-13 15,-1-1-1-15,2-1 8 0,-1-1-78 0,2-1-103 0,-2 0-41 0,-1-3-20 16,-4 2-16-16,-1-2-16 0,-2 0 10 0,-5 0 18 0,-4 2 4 15,-2-1-1-15,-4 3 21 0,-3 0 26 0,-4 3 4 0,-4 1-2 16,-2 2 22-16,-3 3 29 0,-2 2 8 0,-1 1 2 0,-2 3 19 0,-2 3 24 16,0 1 10-16,-2 4 4 0,0 2 16 0,0 2 21 15,0 3-6-15,0 0-12 0,2 2 0 0,2 3 3 0,0 0-15 0,5 2-21 16,1 1-6-16,4 2-5 0,3 1-13 0,2 2-18 0,4 0-10 16,5 2-7-16,0 0-14 0,4 2-16 0,0 0-5 0,4-2-4 15,-1 2-4-15,2-1-6 0,-1-2-1 0,1-1-4 0,-2-1-2 0,1-1-4 16,-2-1-2-16,-2-3-4 0,1-1-2 0,-3-2-1 0,-3-3 1 15,-1-2-1-15,-2-3 2 0,-4-1 3 0,-2-2-1 0,-4-3-4 16,-1 0 2-16,-4-4 3 0,-2 0-1 0,-1-2-4 0,-1-2 2 16,-2-1 3-16,-1-1 2 0,1-3 1 0,-1-2 0 0,2-2 1 15,0 0-1-15,2-2-1 0,3-1-1 0,1-1 1 0,1 1-14 0,5-1-17 16,2-1-17-16,2 1-19 0,5 2-20 0,2 1-26 0,5-1-26 16,2 1-29-16,4 2-17 0,5 1-14 0,3 1-16 0,4 0-18 15,4 1-6-15,3 1-4 0,3 2 5 0,2 1 10 0,3 1 19 0,2 0 27 16,2 2 21-16,1 0 19 0,3 1 32 0,1-1 32 0,2 2 19 15,2-2 12-15,0 2 22 0,0-2 28 0,2-1 7 0,-2 2 3 16,-3-2 13-16,-2-1 19 0,-5 0 7 0,-2 0 4 0,-5-1 16 0,-3-2 17 16,-3 1 10-16,-3-2 8 0,-4 0 8 0,-2-2 6 15,-1 0 5-15,-3-2-1 0,-1 1 8 0,-2-1 14 0,-1-2 4 0,-1 1 1 16,-2-2 2-16,-1 0 0 0,-1 0-4 0,-2-1-5 0,-1 1-6 16,-3 1-6-16,-1-1-8 0,-1 1-7 0,-2 1-7 0,-2-1-7 15,-2 2-7-15,-1 0-10 0,-2 1-13 0,-1 2-11 0,-2 2-10 0,-1 0-5 16,-2 2-11-16,0 1-9 0,-1 3-6 0,1 0-3 0,1 3-3 15,-1 0-3-15,3 3 0 0,0-1 3 0,2 2-2 0,0 0 1 16,3 2-1-16,0 2 1 0,3-2-2 0,1 2-5 0,3-1 1 16,-1 2-1-16,4 0-2 0,2 0-2 0,0 0 0 0,2 0 1 15,4 0-1-15,0-2-3 0,2 1-1 0,2-1 1 0,-1-2-8 0,3-2-5 16,-1 0-4-16,1-2-2 0,-2-1-7 0,1-1-4 0,-2-3-3 16,-1 0-3-16,0 0-6 0,-1-2-6 0,-2-2-1 0,1 0-1 15,-1-2 1-15,0 1 1 0,-1-3 3 0,-1 0 6 0,1-1 3 0,-1-2 3 16,-2 1 7-16,0-1 11 0,-1 2 8 0,0-1 8 0,0 1 14 15,0 1 17-15,0 0 7 0,-1 1 6 0,1 0 1 0,0 1 5 16,0 2-1-16,0 0-4 0,0 2 1 0,0-3-2 0,0 3-6 0,1-2-5 16,-1 2-5-16,3 0-4 0,0 0-10 0,1 0-12 15,0 0-7-15,0 1-7 0,1 0-7 0,2 0-10 0,-1 1-7 0,2 0-4 16,0-1-4-16,0 2-4 0,0-1 1 0,-1-1 1 0,0 2-3 16,-1-2-3-16,0 0 0 0,-1 0 3 0,-1 0 0 0,-1 1-2 15,-2-1 7-15,-1-1 10 0,0 0 7 0,0 0 11 0,0 0 11 0,0 0 11 16,0 0 7-16,0 0 4 0,0 0 7 0,0 0 7 0,0 0-2 15,0 0-2-15,0 0 1 0,0 0 1 0,0 0-2 0,0 0-5 16,0 0-2-16,0 0 0 0,0 0-6 0,0 0-11 0,3 1-4 16,-3-1-3-16,2 1-4 0,2 0-4 0,0 1 1 0,0-1 1 15,3 0-3-15,0 0-5 0,1-1-2 0,1 1-5 0,2-1-5 0,1 0-4 16,0-1-3-16,0 0 0 0,1-1-6 0,-1-1-4 0,0 0-5 16,0-1-3-16,-1-1-6 0,-1 0-8 0,0-1 1 0,-1 0 2 15,-1-1 4-15,-1 0 1 0,-1 0 4 0,-2 0 7 0,0-2 2 0,-2 1 1 16,-2-1 2-16,-3 1 8 0,-2 1 5 0,-2-2 2 0,-4 2 11 15,-1 1 8-15,-2 0 7 0,-4 0 4 0,-2 3 8 0,-1-1 11 16,-3 2 11-16,-3 0 11 0,1 4 15 0,-4-1 14 0,0 2 8 0,-2 2 7 16,0 1 5-16,-2 3 4 0,1 0-1 0,1 3 1 15,1 0-2-15,2 3-2 0,2 0-5 0,5 2-8 0,0 1-11 0,5 2-11 16,2 1-13-16,3 0-13 0,3 2-15 0,4 0-15 0,2 2-34 16,4-1-37-16,3 1-46 0,3-1-46 0,2-1-55 0,6 0-58 15,2-1-54-15,6-2-54 0,2-1-42 0,5-3-34 0,2-2-46 0,4-2-47 16,2-2-8-16,2-4 3 0,2-1 25 0,0-3 35 0,1-1 39 15,0-2 45-15,-2-1 53 0,0-2 55 0</inkml:trace>
  <inkml:trace contextRef="#ctx0" brushRef="#br0" timeOffset="141511.1595">28423 16031 0 0,'4'-3'153'0,"-2"0"100"0,2-1 13 0,-1 1 17 16,-2-1 19-16,1-1 14 0,-1 2 13 0,0-1 14 0,-1 0 14 15,2 1-22-15,-2-1-35 0,0 1-47 0,0-1-50 0,0 0-25 0,0 1-20 16,0-1-13-16,0 4-14 0,0-2-16 0,0-1-17 15,0 3-20-15,0 0-20 0,1-2-17 0,-1 2-20 0,0 0-23 0,3-1-19 16,1 1-19-16,0 0-19 0,1 0-14 0,2 0-11 0,1 0-11 16,2 0-10-16,4 0-6 0,-1 0-3 0,3-1-4 0,1-2-1 15,2 1 4-15,1-2 5 0,0-2 8 0,3 0 5 0,-1-1 14 0,1-3 19 16,1-2 11-16,0 0 8 0,1-2 12 0,-1 0 12 0,0-3 3 16,-1-1 5-16,1-1 13 0,-3-2 16 0,2 0 1 0,-3 0-8 15,0 0 18-15,-3-2 24 0,1 1 15 0,-4 2 12 0,0-1 19 0,-5 3 22 16,-1 3 10-16,-3-1 9 0,-2 4 7 0,-3 1 8 15,-3 3-4-15,-2 2-10 0,-2 1 11 0,-2 3 17 0,-3 1-5 0,-3 3-8 16,-2 3-7-16,-3 3-1 0,-3 3-13 0,-3 3-14 0,-2 4-8 16,-4 4-9-16,0 3-5 0,-2 3-5 0,1 2-4 0,0 2-4 15,1 2-7-15,1 1-10 0,3-1-29 0,3 2-37 0,1 0-35 0,2-1-37 16,4 1-38-16,2-1-41 0,1-1-36 0,3-2-36 16,1 0-32-16,3-2-28 0,3-2-28 0,1-3-29 0,3-1-27 0,2-3-26 15,2-2 7-15,2-4 14 0,2 0 10 0,-1-2 4 0,4-2 3 16,-1-2 7-16,2 0 26 0,1-3 33 0,1-1 30 0,-1-2 26 15,3 1 56-15,-1-3 70 0,1 0 89 0,0-2 101 0,-1 0 56 0,0-2 46 16,-1 0 55-16,-1-2 62 0,-1-1 59 0,-3-1 58 16,0 0 39-16,-3-1 33 0,0 0 27 0,-1 0 21 0,0 0-12 0,0 0-23 15,-1 0-61-15,0 0-70 0,-1 0-46 0,1 1-37 0,1 0-40 0,-1 1-43 16,1 0-32-16,0 0-32 0,1 0-42 0,0 1-44 16,1 1-41-16,-1 1-44 0,2 0-36 0,-1 2-33 0,1 0-24 0,1 1-21 15,1 0-18-15,2 1-18 0,0 1-15 0,-1 2-12 0,2 0-12 0,2 0-11 16,-2 1 1-16,0 0 1 0,0 1 10 0,-2-1 14 15,1 1 15-15,-2-1 17 0,1 1 17 0,-1-2 20 0,-1 1 17 0,0-1 17 16,0-1 14-16,-1 0 15 0,-1-1 14 0,0-2 17 0,-1 0 20 16,0-1 21-16,1-3 27 0,-2 1 29 0,0-2 22 0,-2-1 18 15,1-1 24-15,0 0 21 0,-2-2 24 0,-1 1 19 0,-1-2 23 0,-1 2 23 16,-2-2 14-16,0 2 11 0,-2 1 0 0,-1-1-1 16,-1 1-10-16,-3 1-14 0,1 3-13 0,-4-1-13 0,1 2-21 0,-3 2-24 15,0 1-19-15,-3 2-20 0,1 3-21 0,-1 3-23 0,-1 0-19 16,0 3-15-16,1 2-15 0,2 1-13 0,2 3-28 0,1 0-29 15,3 0-44-15,3 3-42 0,1-1-54 0,3 0-53 0,3 2-58 0,2-2-58 16,2 2-46-16,1-2-43 0,1 2-30 0,2-3-28 0,1 0-43 16,0-2-43-16,1 0 3 0,1-3 18 0,-1-2 38 0,0-2 40 15,1-3 51-15,-2-1 54 0,-2-3 57 0,0-2 57 0</inkml:trace>
  <inkml:trace contextRef="#ctx0" brushRef="#br0" timeOffset="141893.66">28056 15973 42 0,'0'-6'154'0,"-1"1"11"0,-2 1 12 0,0-1 11 0,-1 1 10 16,0 1 24-16,-1 0 28 0,0 1-8 0,-1 1-23 0,1-1 0 0,0 4 6 16,-2 0 19-16,2 2 26 0,-2 2 30 0,-1 1 30 0,0 4 17 15,0 2 13-15,-1 2 0 0,-1 5-3 0,0 1-9 0,-2 3-11 16,-2 3-16-16,2 0-15 0,-1 3-25 0,0 0-28 0,-1 1-31 0,2 2-31 15,0-2-40-15,2 1-35 0,0 1-38 0,1-1-36 16,1-1-33-16,0 2-36 0,3-2-38 0,-1 0-40 0,2-1-60 0,2-1-69 16,2-1-78-16,0-2-82 0,2-1-86 0,2-3-86 0,2-3-25 0,-1-2-6 15,3-4 8-15,3-3 11 0,1-4 16 0,1-4 16 16,3-3 28-16,0-4 32 0,3-2 57 0,1-5 149 0</inkml:trace>
  <inkml:trace contextRef="#ctx0" brushRef="#br0" timeOffset="142478.8323">29712 16363 19 0,'-1'-2'123'0,"-1"-1"0"0,1 0 3 0,0 0-12 0,-2 0-15 16,0 0 14-16,1 1 20 0,-1-2-28 0,0 2-40 0,-1-2-17 0,0 1-8 15,0-1 1-15,0 1 5 0,0 0 4 0,0 0 5 16,0-1 1-16,0 2-1 0,-1-1 1 0,0 1 1 0,-1-1 6 0,1 2 7 16,0 0 8-16,-1 0 6 0,1 1 3 0,0 0 0 0,-1 0 0 15,0 1 2-15,0 0-5 0,1 0-8 0,0 2 4 0,-1-2 5 16,2 1 1-16,2 0-2 0,-1 0-8 0,0-1-8 0,2 2-11 16,1-3-12-16,0 2 0 0,1 0 0 0,1 1-8 0,0-1-10 15,2-1 0-15,0 2 3 0,2-2-9 0,0 1-15 0,1 0-16 0,2-2-19 16,2 0-26-16,1 0-32 0,1-2-29 0,1 1-28 0,2-1-36 15,0-2-34-15,0 1-29 0,0-2-27 0,0 0-9 0,-3-1-8 16,0 0 8-16,-2 0 8 0,-3 0 13 0,-1 0 16 0</inkml:trace>
  <inkml:trace contextRef="#ctx0" brushRef="#br0" timeOffset="142582.1346">29768 16264 34 0,'-11'-2'293'0,"1"2"26"0,-2-1 25 16,-2 0 20-16,2 1 23 0,-1 0 15 0,0 1 15 0,1 2 5 0,0-1 2 16,1 0-41-16,2 1-55 0,2-1-62 0,0 2-68 15,3-2-62-15,2 2-58 0,0-1-87 0,4 1-94 0,-1 1-118 0,3 1-122 16,1 1-46-16,2 0-25 0,4 0-7 0,1 1-1 0,4-4-2 15,1 0-2-15,3-3 1 0,4-2 4 0,3-3 20 0,1 0 29 16</inkml:trace>
  <inkml:trace contextRef="#ctx0" brushRef="#br0" timeOffset="143545.0766">29276 10493 64 0,'-4'-4'225'0,"0"-2"-3"0,-1 0-7 16,-3 1-1-16,-2 2 8 0,-2 3-1 0,-4 5-7 0,-1 1 5 15,-6 1 6-15,-1 5-67 0,-2 3-91 0,-2 2-29 0,-3 4-17 16,-1 0-12-16,0 4-11 0,-1 1 5 0,-1 4 11 0,0 1-8 16,0 2-11-16,0 2 4 0,0-1 7 0,1 4-6 0,-2-1-12 15,2 1 3-15,1-2 3 0,-1 1-12 0,2 2-17 0,0-1-23 0,3-2-22 16,3 0-50-16,2-3-58 0,3-2-17 0,4-4-7 16,3-1-5-16,4-5-5 0,2-5 4 0,4-2 5 0,3-7 2 0,2-2-1 15</inkml:trace>
  <inkml:trace contextRef="#ctx0" brushRef="#br0" timeOffset="143829.1058">28437 10618 0 0,'-8'-11'100'0,"0"4"215"0,2-4 14 0,-1 4-8 0,0-1-9 16,-1 4 6-16,-1 4 9 0,-3 1-5 0,-1 5-8 0,-2 5 4 0,-2 1 10 15,-3 4-91-15,0 4-127 0,-2 2-50 0,0 2-30 16,-1 2-23-16,0 4-19 0,2-2 8 0,0 2 19 0,2 2-9 0,0-1-17 15,5 1 11-15,0 1 17 0,4-2-10 0,2 4-16 0,2-4 11 16,5 4 20-16,4-1-5 0,2-1-13 0,6 2 10 0,3-1 19 16,5-2-11-16,4-1-16 0,5-2 8 0,4-2 14 0,4-3-8 0,2-3-14 15,5-3 6-15,4-5 13 0,1-2-11 0,2-4-19 16,1-2 7-16,1-5 14 0,0-5-13 0,0-1-22 0,-1-1-11 16,-3-5-6-16,-2 0-35 0,0-2-43 0,-5 1-33 0,-1-2-34 0,-3 1-65 15,-1-1-72-15,-2 2-14 0,-4-1 1 0,0 2-8 0,-4 2-8 16,-2-1 8-16,-1 4 12 0,-3 1 15 0,-1 0 15 0</inkml:trace>
  <inkml:trace contextRef="#ctx0" brushRef="#br0" timeOffset="144830.4214">30356 13960 180 0,'5'-17'211'15,"1"-1"4"-15,-1-1-2 0,-1 1 9 0,1-2 7 16,-1 2-1-16,0 2-6 0,0-2-27 0,0 4-33 0,-1-1-31 0,1 2-29 16,0 1-5-16,0 0 4 0,1 0-11 0,-1 0-17 0,2 3 13 15,-1 0 19-15,2-2-3 0,-1 4-9 0,1-1 10 0,0 1 17 16,1 1-12-16,1 0-19 0,0 3 1 0,3-2 10 0,2 4-14 0,0 1-22 15,2 1 2-15,3 2 8 0,0 2-20 0,2 2-27 16,0 1 1-16,2 2 7 0,1 2-11 0,0 2-18 0,0 2 4 0,0 1 14 16,-1 2-9-16,1 1-18 0,-2 1 5 0,0 0 10 0,-1 3-9 15,0 0-12-15,-2 1 7 0,0 1 14 0,-2 1-6 0,-1 0-12 16,-3 0 12-16,1 3 21 0,-4 0 0 0,0 3-7 0,-2 0 10 16,-3 3 12-16,-2 1 0 0,-3 4-3 0,-3 1 9 0,-2 0 10 0,-5 4 5 15,-3 1 3-15,-3-1 11 0,-4 2 10 0,-3 0 0 0,-2 0-3 16,-4 0 1-16,-2 0 2 0,-1-1 3 0,-3-1 5 0,-1-2 2 15,-1 1 2-15,-3-2 3 0,0-1 5 0,-1-1-10 0,-2-2-10 16,-1 1 0-16,1-2-1 0,-1-2-11 0,0-2-12 0,0 0-2 0,2-2 4 16,0 0-11-16,2-2-15 0,0-2-5 0,3-1 1 0,1-2-13 0,3-3-17 15,2-2-10-15,2-1-4 0,3-3-24 0,4-2-25 16,3-3-26-16,2-1-20 0,2-3-25 0,3-1-27 0,1-3-45 16,3 0-52-16,3-2-62 0,1-2-65 0,4 1-56 0,0-6-56 15,3-3-11-15,2-1 1 0,2-2 17 0,2-4 19 0,2-1 25 0,2-2 24 16,2-3 22-16,-1 0 20 0,4-2 50 0,-1-2 319 15</inkml:trace>
  <inkml:trace contextRef="#ctx0" brushRef="#br0" timeOffset="145097.4371">30003 15041 142 0,'-2'-13'338'0,"1"-2"4"0,0 0-3 15,1-2 4-15,-3 4 1 0,0-1-1 0,-2 4-4 0,-2 4 2 0,-2 1 2 16,-2 5-38-16,-1 3-55 0,-2 2-88 0,-4 4-100 0,1 0-35 0,-3 4-18 16,0 2 10-16,-1 2 22 0,-2 2 8 0,-1 4 7 0,0-1 19 0,-1 4 22 15,-2-1 4-15,0 4-8 0,2 1 9 0,0 0 15 0,1 3-5 16,1 1-8-16,3-1 1 0,3 1 3 0,3-2-21 0,4 1-27 16,3-2-5-16,4-2 1 0,3-2-23 0,6-3-29 0,2-1 4 0,5-2 8 15,3-2-14-15,5-4-25 0,5 0-7 0,2-4-4 0,4-2-34 16,4-2-41-16,2-1-43 0,5-2-38 0,4 0-55 0,2-3-55 0,3 0-58 15,4-1-59-15,1-1-23 0,5-2-10 0,0 1 6 0,4-2 12 16,-2 0 14-16,1-2 8 0,-1 0 31 0,0-2 34 0</inkml:trace>
  <inkml:trace contextRef="#ctx0" brushRef="#br0" timeOffset="158730.875">22871 1561 0 0,'-10'0'184'0,"2"-2"67"0,2-2 13 16,0-1 0-16,2-1 0 0,-1 2 4 0,1-1 13 0,1 1-2 15,2 1-6-15,0 0-36 0,-1 1-48 0,1 1-42 0,1 1-39 0,0 0-15 16,-1-2-6-16,1 2-17 0,-2-2-17 0,2 2 4 0,-1-1 12 15,1 1-9-15,0 0-15 0,-1-3 3 0,1 3 12 0,0 0-12 0,0 0-21 16,1-2 3-16,0 1 7 0,2 0-11 0,1-2-20 0,1 2 3 16,2-1 9-16,1-1-9 0,1 0-18 0,2-1 6 0,2-1 13 15,2-1-8-15,1 0-14 0,3-2 7 0,-1-1 17 0,4 0-9 0,-1-2-15 16,0-1 6-16,3-1 14 0,0 0-8 0,0-2-14 0,0 1 8 16,0-1 18-16,0 0-10 0,0-1-16 0,-1 2 8 0,-2-2 18 15,-1 2-10-15,-1-2-14 0,0 2 6 0,-3 1 18 0,-2-1-6 0,0 1-15 16,-2 2 18-16,-2 1 22 0,-2 0 4 0,-1 2-7 0,-2 0 13 0,-1 4 19 15,-1-1-8-15,-2 1-13 0,1 2 6 0,-2 2 12 0,0 0-7 16,0 0-14-16,0 0 4 0,-3 1 11 0,2 1-13 0,-2 3-22 16,0 1-2-16,-1 3 2 0,-1 3-10 0,0 1-13 0,-2 4 5 0,-1 1 11 15,0 3-3-15,-1 2-10 0,-2 3 5 0,-1 1 13 0,0 2-8 16,0 1-9-16,0 1 0 0,0 1 3 0,0 1-15 0,0-1-20 16,1 0 1-16,1 0 2 0,0-2-16 0,1-2-21 0,1 0-3 0,0-3 3 15,1-1-24-15,2-2-27 0,0-2-9 0,-1-1-3 0,2-2-16 0,2-1-23 16,-1-2-15-16,2-2-17 0,-1 0-23 0,2-2-29 0,0-2-23 15,2-2-19-15,-1-1-3 0,-1-5-3 0,1 4 20 0,-1-4 22 16,0 0 10-16,6-4 11 0,-1-2 18 0,0-2 185 0</inkml:trace>
  <inkml:trace contextRef="#ctx0" brushRef="#br0" timeOffset="159632.0458">23905 834 76 0,'0'0'66'16,"2"-1"14"-16,-2 1 22 0,1-3-12 0,-1 3-21 0,1-1-9 0,-1 1-5 15,2-1-4-15,-1 0 0 0,-1 1-1 0,1-1-2 0,-1 1-2 0,0 0-2 16,2-3-7-16,-2 3-2 0,0 0-5 0,1-1 0 0,-1 1-3 16,0 0-5-16,1-2 1 0,-1 2-1 0,0 0-2 0,3-2-4 15,0 2 1-15,-2-1-2 0,2 1-2 0,-1-1-1 0,1 1 0 0,1 0 2 16,0 0-2-16,0 0-2 0,0 0 1 0,0 0 1 0,1 0 0 0,1 0-2 16,-1 1 2-16,0 0 0 0,1 1-1 0,-2-1 1 0,1 0-2 15,-1 1 2-15,1 1 0 0,1-1 2 0,-1 2-1 0,0-1-1 16,1 2 0-16,0-1 0 0,0 1 0 0,0 1 0 0,1 0 0 0,0 1 0 15,-1 1 2-15,1 1-1 0,0-1 1 0,1 3-2 0,0 0-2 0,0 1-1 16,1 0 2-16,-1 1 2 0,1 1 4 0,-1 2-1 0,0-1 5 16,0 2 5-16,-1 0 14 0,0 2 19 0,-1 0 7 0,0 2 3 15,-1 2 12-15,-1-1 15 0,0 4 1 0,-3-1-4 0,1 2 9 0,-4 1 11 16,0 2-4-16,-2 1-5 0,-3 2 8 0,-2 1 13 0,-2 2-14 0,-2 2-24 16,-2 1 0-16,-4 3 10 0,-1 0-16 0,-1 3-21 15,-2-1 6-15,-2 0 11 0,0 3-14 0,-1 0-18 0,0 0 1 0,-1 0 10 16,0 1-16-16,1 0-26 0,0 0 5 0,0-2 13 0,0-1-13 0,1-1-20 15,1-2 8-15,1-3 16 0,1-2-17 0,2-2-27 16,0-2-14-16,2-5-5 0,1-2-37 0,1-4-46 0,0-1-42 0,3-4-36 16,2-4-58-16,0-4-64 0,3-1-10 0,0-4 3 15,3-2-6-15,5-2-10 0,-3-6 10 0,2-3 18 0,2-3 15 0,2-5 12 16</inkml:trace>
  <inkml:trace contextRef="#ctx0" brushRef="#br0" timeOffset="168476.4878">25075 1010 79 0,'2'-4'162'16,"0"0"3"-16,-1-1 0 0,-1 2 2 0,1-1-1 0,-1 2 4 16,0 2 1-16,0-3-33 0,0 3-44 0,0 0-19 0,0 0-13 15,0 0-4-15,0 0 4 0,0 0 4 0,0 0 3 0,0 0-5 0,0 0-5 16,0 0 8-16,0 0 14 0,0 0 3 0,2 1 3 0,-1 3 12 0,-1 2 18 15,1 1-1-15,-1 3-8 0,0 3 3 0,-1 3 3 0,0 2-9 16,-3 3-15-16,-2 2 10 0,1 3 16 0,-3 4-14 0,-1 2-23 16,-2 1 1-16,0 2 4 0,-2 2-21 0,0 0-30 0,-2 2-3 0,-1-1 7 15,1 2-14-15,-1-1-20 0,0 0 4 0,0-2 13 0,2 0-10 16,-1-2-17-16,0-1 7 0,2-2 15 0,1-3-8 0,0 0-16 16,1-4 9-16,1 0 12 0,0-3-7 0,1-1-19 0,1-2 5 0,1-2 11 15,1-2-11-15,0-2-17 0,2-2 8 0,2-4 14 0,-1-1-10 16,2-1-16-16,1-5 5 0,0 0 10 0,1-5-15 0,0 1-27 0,3-5 4 15,0-2 11-15,3-2-13 0,0-2-19 0,2-3 5 0,2-2 14 16,-1-2-11-16,4-3-20 0,-1-1 10 0,3-4 16 0,1-2-6 0,1-1-14 16,2-2 19-16,0-2 22 0,2 0-2 0,1-2-8 15,2 1 14-15,1 1 25 0,-1-2-2 0,2 2-12 0,-1 1 15 0,1 0 21 16,0 1-6-16,-1 2-15 0,0 1 21 0,0 1 28 0,0 2 4 0,-2 3-5 16,0 0 15-16,0 3 21 0,-3 1-5 0,0 3-10 0,-2 1 9 0,0 2 15 15,-3 3-9-15,0 1-16 0,-3 3 7 0,0 1 12 0,-2 4-18 16,0 0-27-16,-2 3-2 0,0 2 7 0,-1 1-16 0,0 3-20 15,0 2 5-15,-1 2 14 0,0 3-9 0,-2 1-18 0,0 4 9 0,1 2 17 16,-2 3-10-16,-2 3-13 0,0 2 9 0,-2 3 17 0,-3 4-11 16,-1 2-17-16,-1 1 11 0,-2 3 17 0,-2 1-10 0,-3 2-17 0,0 0 8 15,-3 0 16-15,-1 2-10 0,-1-2-16 0,-1 0 8 0,-2-1 16 16,0-1-11-16,0-2-17 0,-1-1 8 0,0-4 16 0,-2 0-10 0,2-2-20 16,-2-3 8-16,0 1 14 0,1-5-16 0,-1-1-26 15,0-3 3-15,1-3 12 0,-1-1-20 0,0-4-25 0,-1-2 2 0,2-2 8 16,-2-5-13-16,1 1-21 0,-1-5 6 0,-1-3 18 0,2-3-7 15,-1-3-13-15,3-2 17 0,1-2 24 0,1-5-4 0,3-2-14 16,1-2 18-16,5-2 27 0,0-4 0 0,4 0-9 0,2 0 15 0,1-2 25 16,3-2 1-16,1 1-8 0,2 0 21 0,2 1 28 0,2 0 2 15,2 0-6-15,1 2 15 0,2 3 18 0,0 1-6 0,2 1-16 16,1 4 10-16,0 1 15 0,2 4-8 0,-1 2-19 0,3 2 3 0,-1 4 6 16,1 1-19-16,0 3-31 0,1 2-4 0,0 4 0 0,1 0-25 15,-1 4-35-15,1 0-9 0,-1 4 0 0,2 0-24 0,-1 2-30 16,2 3-18-16,-2 0-11 0,2 1-25 0,1 1-28 0,-2-1-11 0,2 1-5 15,0-1-37-15,-1-1-43 0,1-1-2 0,-1-2 10 0,-2-1 8 16,2-1 8-16,-2-1 19 0,-1-1 21 0,0-1 21 0,-1-1 93 0</inkml:trace>
  <inkml:trace contextRef="#ctx0" brushRef="#br0" timeOffset="169177.5507">25832 1742 0 0,'9'-6'6'0,"-1"-1"196"0,-1-1 19 0,-3-1 19 0,-1 0 18 15,-2-2 4-15,-1 1 2 0,-1 0 12 0,-1 0 17 0,-2-1-31 0,0 2-44 16,-2-1-23-16,-2 0-14 0,-2 1-11 0,0-1-13 0,-2 2-5 15,-2 1-8-15,0 1-18 0,-2 0-20 0,-2 2 2 0,1 2 6 16,-2 2-15-16,1 1-21 0,-1 1-3 0,2 3 3 0,-1 1-18 0,2 1-24 16,2 2-3-16,0 1 3 0,1 2-12 0,2 2-13 0,2 0-1 0,1 0 5 15,1 2-9-15,2 1-13 0,1-2 5 0,1 1 10 16,2 0-10-16,1-2-11 0,1 0 2 0,2 0 8 0,1-1-7 0,3-2-13 16,-1-1 5-16,4-1 9 0,-1-1-6 0,3-2-12 0,0-1 6 15,3-1 8-15,-1-2-11 0,1-1-15 0,2-2 7 0,1-1 14 16,-1-2-4-16,2-1-16 0,1-2 8 0,-2-1 14 0,2-2-7 0,-1-1-14 15,-2-1 7-15,1-1 16 0,-2 0-5 0,-2-2-11 0,1 1 12 0,-3 0 19 16,0 0-2-16,-3 0-13 0,1 1 16 0,-4 1 20 16,1 0 7-16,-2 2-2 0,-1 1 18 0,-2 0 24 0,-1 3-2 0,0 0-7 15,-1 3 8-15,-1-1 10 0,0 3-8 0,1 1-11 0,-3 0 2 0,-1 1 10 16,-1 3-11-16,-1 0-15 0,0 2-8 0,-2 3-2 0,-2 0-13 16,1 2-16-16,0 2-3 0,-1 2 2 0,2-1-5 0,0 2-5 15,0 1 4-15,3-2 7 0,0 2-6 0,1-1-6 0,2-1 0 0,1 1 1 16,2-3-7-16,2 0-9 0,1 0 0 0,1-2 5 0,2-1-7 15,1-2-8-15,3-1 1 0,-1-1 7 0,4-2-7 0,-1-2-9 16,3 0 2-16,0-2 1 0,0-2-8 0,1-1-10 0,1-1 8 0,0-2 13 16,0-1-6-16,-1-1-11 0,-1-1 10 0,1-2 13 0,-1 1-5 15,-1-4-13-15,0 1 11 0,-2 0 16 0,0-3-3 0,-1 1-8 0,-1-1 17 16,-2 1 21-16,1-2-3 0,-2 1-7 0,-2 1 16 0,1 0 24 16,-2 1 12-16,-1 2 7 0,0 1 14 0,-1 1 14 0,-2 3-7 15,1 1-8-15,-1 3 4 0,-1-1 6 0,0 4-5 0,0 0-10 16,0 0 0-16,-3 2 6 0,-1 2-12 0,0 2-15 0,0 1-15 0,-1 2-15 15,0 1-7-15,-2 2-7 0,0 2 1 0,1 0 4 0,-2 2 0 16,1 0-2-16,2 1 2 0,-1 0 0 0,2 0-4 0,2 0-8 0,0-1 3 16,2-1 1-16,2-1-5 0,2-1-7 0,1-1 1 0,2-1 1 15,1-2-5-15,2-2-2 0,1-1 1 0,2-3 4 0,1 0-2 0,0-3-4 16,1-1 4-16,1-3 5 0,1-1-1 0,-1-2-4 0,2-1 4 16,0-2 7-16,0-2-1 0,0-1-3 0,0-2 3 0,0 0 6 15,0-1-1-15,-2-2-5 0,1 1 4 0,-2-1 8 0,1 0 6 0,-3 0 9 16,0 2 14-16,-1-1 14 0,-1 2 13 0,-2 1 11 0,-1 2 4 15,-1 2 1-15,-2 2-2 0,-2 2-1 0,0 1-1 0,-2 3-1 16,-1 2-1-16,0 0-1 0,0 2-10 0,-3 3-14 0,1 1-10 0,-2 2-5 16,-2 3-25-16,0 1-28 0,-2 4-28 0,-2 1-28 0,1 1-31 0,-2 2-31 15,2 0-43-15,-2 1-47 0,3 0-47 0,0 0-50 16,3-1-56-16,1-1-64 0,1-2-20 0,3 0-13 0,0-4 10 0,0 0 13 16,2-3 27-16,0-2 30 0,1-3 30 0,-3-5 30 0</inkml:trace>
  <inkml:trace contextRef="#ctx0" brushRef="#br0" timeOffset="169411.9577">26081 1230 195 0,'8'-13'243'0,"2"-2"7"0,0 0 10 0,1-1-7 0,0 2-5 16,-1 2 2-16,2 1 8 0,2 3-3 0,-1 0-6 0,0 2-69 0,2 2-85 15,-2 1-52-15,2 1-37 0,-2 2 0 0,-1 0 14 16,2 1-11-16,-2 3-14 0,-2-1 11 0,1 3 17 0,0 0-10 0,-1 3-16 16,-2-1 6-16,0 3 14 0,0 2-13 0,-2 0-17 0,-1 2-16 0,-1 1-11 15,0 1-29-15,-1 1-32 0,-1 0-35 0,0 1-43 0,0-1-38 16,0-1-38-16,0 0-6 0,1 0 7 0,1-3-4 0,1 1-7 16,2-5 7-16,1 0 13 0,3-2 16 0,1 0 160 0</inkml:trace>
  <inkml:trace contextRef="#ctx0" brushRef="#br0" timeOffset="169573.6205">27083 1088 121 0,'8'-2'420'0,"0"0"8"0,-3-1 1 16,0 1-6-16,1-1-9 0,-1 3-32 0,-1 2-38 0,-1 1-28 16,-1 4-23-16,1 3-32 0,0 1-36 0,-2 2-176 0,-1 3-220 15,1-1-100-15,-1 2-68 0,0 1-42 0,0 1-33 0,0-1-5 0,0 1 5 16,3-1 32-16,0 0 38 0,1 0 29 0,2-2 21 0,1 0 33 0,2-1 161 15</inkml:trace>
  <inkml:trace contextRef="#ctx0" brushRef="#br0" timeOffset="170045.108">27848 1193 208 0,'0'-7'264'0,"0"-2"-4"0,0 1-10 15,0 1 5-15,0 2 6 0,0 2-3 0,0 3-9 0,0 0 9 16,-1 5 12-16,-2 2-73 0,0 2-97 0,1 0-23 0,-2 5-1 16,0 0-10-16,-2 2-15 0,1 2 12 0,-2 2 23 0,1 2-5 0,-2 0-11 15,-2 4 11-15,1 1 18 0,-3 1-12 0,0 2-21 0,-1 1 0 16,-2 3 5-16,-1-1-20 0,0 1-24 0,0-1-2 0,0 1 11 15,0-2-13-15,0 0-22 0,0-2 7 0,1-4 11 0,2-1-10 0,1-2-18 16,0-3 8-16,1-2 13 0,2-2-14 0,1-3-19 0,1-1 5 0,2-3 14 16,0-3-22-16,1-2-34 0,1 0-5 0,-1-4 0 0,1-1-24 15,2-3-29-15,-2-2-8 0,2-2-4 0,0-4-16 0,-1-1-22 16,2-4-8-16,2-4-2 0,-1 0-8 0,0-4-11 0,2-4 15 16,1-2 27-16,0-3 10 0,1-1 7 0,2-2 25 0,0 0 31 15,1-2 32-15,1 0 32 0,0 0 47 0,2 2 56 0,0 1 29 0,-1 3 20 16,1 0 34-16,0 2 34 0,-1 2 21 0,2 2 16 0,-1 3 16 0,1 1 13 15,1 1 1-15,-1 4-7 0,3 1-13 0,0 3-19 0,1 1-34 16,0 2-37-16,2 1-16 0,1 3-5 0,1 1-31 0,0 3-32 16,3-1-32-16,-1 3-33 0,2 1-47 0,0 1-52 0,2 1-42 0,-1 2-40 15,0 1-47-15,1 1-48 0,0 1-65 0,0 1-68 0,-2 1-23 0,0 0-5 16,-3 2 1-16,0 1 2 0,-2 0 13 0,-2 0 16 0,-1 3 33 0,-1-2 37 16,-3 2 37-16,0 0 271 0</inkml:trace>
  <inkml:trace contextRef="#ctx0" brushRef="#br0" timeOffset="170429.253">28059 1655 0 0,'2'-1'138'0,"0"-2"177"0,-1 0 12 0,0-2-2 0,2 0-7 15,-2 0 5-15,-1 2 8 0,2 0-2 0,-2 1-7 16,0 2 7-16,-2-3 13 0,2 3-96 0,-2-1-128 0,-1 1-49 0,-1 0-24 15,0 1-21-15,-1 2-18 0,-2 0 5 0,-1 2 13 0,0 1-8 0,-3 3-16 16,1-1 5-16,-1 3 8 0,-1 2-7 0,1 0-15 16,1 2 8-16,-1 0 13 0,2 2-8 0,1-1-13 0,0 0 8 0,2 0 13 15,2 1-8-15,3-2-14 0,1 0 8 0,1-2 14 0,2-1-3 0,2-1-10 16,1-3 10-16,2 1 18 0,1-3-3 0,2-2-8 0,2 0 11 16,0-3 18-16,3-1-4 0,2-1-11 0,0-3 7 0,2-2 17 15,2-1 0-15,0-1-3 0,1-4 6 0,0 0 8 0,-1-3-7 0,1 1-10 16,0-3 2-16,-2 0 7 0,-1 1 1 0,0-2-1 0,-1 0 9 15,-1 1 11-15,-2 0 1 0,-1 0-2 0,-3 3-4 0,-1 1-3 16,-2 2-3-16,-2 0-1 0,-2 3-8 0,-1 2-9 0,-1 1-20 0,-2 1-22 16,0 2-15-16,-1 2-10 0,0 0-11 0,-1 1-11 0,-2 3-11 15,1 2-13-15,-2 1-20 0,0 2-23 0,-2 2-26 0,1 2-20 0,-2 1-29 16,1 1-33-16,-1 1-9 0,0-1-5 0,2 1-14 0,0-2-22 16,1 1-47-16,2-2-56 0,1-1-17 0,0-1-7 0,1-2 17 15,0-1 20-15,1-4 22 0,0 1 19 0,-1-5 34 0,6 1 41 16</inkml:trace>
  <inkml:trace contextRef="#ctx0" brushRef="#br0" timeOffset="170628.615">28551 1253 129 0,'6'-6'439'0,"0"1"8"0,0-1 2 0,1 1-2 0,0-1-2 15,-1 1-11-15,2 2-17 0,0 2-18 0,0 2-18 0,0 1-6 0,0 3-3 16,0 0-150-16,-1 2-195 0,0 0-69 0,-2 2-32 0,-1-1-20 15,-1 2-16-15,-3 0-5 0,0 1-4 0,-3 2-11 0,-2 1-17 16,-1 0-8-16,-2 2-2 0,-2-1-29 0,-4 3-33 0,1-1-53 0,-4 1-59 16,-1-1-20-16,-3 1-11 0,-2 0 10 0,-1-1 13 0,-1-1 7 0,1 1 4 15,0-1 25-15,3-2 33 0</inkml:trace>
  <inkml:trace contextRef="#ctx0" brushRef="#br0" timeOffset="171095.932">29576 1375 0 0,'4'-9'232'0,"0"-2"172"16,0-1 19-16,0 1 9 0,1-1 4 0,-1 2 1 0,0 1-2 15,-1 0-6-15,0 2-8 0,-1 2-2 0,0 3-2 0,-1 1-96 0,-1 1-122 16,3 1-85-16,-2 3-72 0,-1 0-31 0,1 2-20 0,-1 2-8 16,-1 2-2-16,-2 2-1 0,1 3 2 0,-2 2 8 0,-2 2 7 15,0 1 4-15,-4 4 1 0,0 3 2 0,-4 1 2 0,1 4 0 0,-3 0 0 16,0 2-7-16,-1-1-10 0,-1 2-16 0,1-1-16 0,0-1-8 16,1 0-6-16,1-3-21 0,2-3-27 0,2 0-11 0,2-5-4 15,2 0-31-15,2-3-35 0,2-2-33 0,3-1-27 0,1-4-45 0,2-5-51 16,1 1-15-16,3-5-8 0,1-2 4 0,2-2 1 0,1-5 21 15,2-2 24-15,2-2 10 0,1-5 7 0,0-3 28 0,1-2 183 16</inkml:trace>
  <inkml:trace contextRef="#ctx0" brushRef="#br0" timeOffset="171513.5229">29771 1288 0 0,'1'-11'220'0,"0"0"173"0,1 0 18 15,0 0 5-15,2 2-1 0,0-1 2 0,0 2 3 0,0 1-4 16,0 2-5-16,2 1 0 0,-1 2 3 0,0 2-98 0,3 0-125 15,0 1-79-15,0 1-65 0,0 2-29 0,0 1-20 0,2 0-4 0,-2 2 2 16,1 0-2-16,-1 1-3 0,0 2 3 0,0 0 6 0,-1 2-9 16,-1 0-11-16,0 0-7 0,-2 2 0 0,0-1-10 0,-2 2-16 0,-2-2 1 15,0 0 4-15,-1 0-8 0,-3 0-11 0,0-1 4 0,-3-1 7 16,-1 1-2-16,-1-2-11 0,-2-1 13 0,-1 1 17 0,-1-2 3 0,0 0-1 16,-1-2 14-16,0 0 19 0,0-2-5 0,2 0-11 0,0 0 13 15,2-2 17-15,0-1-4 0,2-1-13 0,3 0 13 0,1 0 16 16,0-1-2-16,3 0-14 0,1 1 7 0,1-3 11 0,2 1-1 0,2 0-7 15,2 0 11-15,2 0 21 0,2 1-4 0,2 0-10 0,2-1 8 16,1 2 14-16,1 0-8 0,0 2-11 0,1 0 5 0,-2 2 6 16,1 0 0-16,-2 1-7 0,-1 2 1 0,-2 1 3 0,0 0-9 0,-2 2-12 15,-1-1 0-15,-1 3 4 0,-3-1-2 0,-1 1-7 0,-1 1 4 16,-2-1 4-16,-1 1 3 0,-2 1 3 0,-4-1 1 0,-2 0 1 16,-1 0-1-16,-3-1 4 0,-1 1-2 0,-3-1 0 0,-2 0 0 0,0 0 0 15,-2 0-3-15,0-1-3 0,0-1-6 0,0-1-6 0,1 1-9 16,2-2-11-16,1 0-19 0,1-2-19 0,3 0-19 0,1-2-20 15,2 1-29-15,2-1-33 0,2-2-14 0,2 1-4 0,2-2-27 0,1-1-30 16,3 1-34-16,2 0-37 0,2-1-26 0,2-1-25 0,4-1-23 0,3-3-25 16,3 0 4-16,1-1 14 0,3-1 28 0,2 0 31 0,0-2 10 15,2 0 5-15,1 0 26 0,-1 1 97 0</inkml:trace>
  <inkml:trace contextRef="#ctx0" brushRef="#br0" timeOffset="171882.576">30247 1661 0 0,'6'-3'72'0,"-2"0"252"0,0 0 19 16,-1 1 20-16,-2-2 23 0,-1 1 7 0,0-1 6 0,-1 1-3 0,-2-1-11 15,1 2 23-15,-1-2 32 0,-2 2-55 0,-1-2-79 0,0 2-67 16,-1-2-64-16,-1 2-31 0,0 0-21 0,-1 1-19 0,-1 1-20 16,0 0-9-16,-1 3-9 0,0 0-9 0,-1 2-9 0,0 1-14 15,0 1-13-15,0 3-7 0,0-1-5 0,0 3-11 0,2 0-11 0,-1 2-8 16,2 0-6-16,1 0-9 0,0 1-11 0,1 0-7 0,0 0-4 16,3-1-4-16,0 1-1 0,3-2-4 0,0 0-7 0,2-1 1 0,2-1 1 15,1-2 3-15,1 1 4 0,3-3 10 0,0-1 13 0,3-1 6 16,-1 0 6-16,4-3 12 0,-1-2 12 0,2-1 4 0,1-1 2 15,0-2 9-15,0-2 11 0,1-2 2 0,0-2 5 0,1-1 3 0,-1-2 8 16,0 0-1-16,1-3 2 0,-1 1 9 0,-1-2 11 0,1 0 10 16,-1-1 10-16,-1 1 8 0,-2-1 8 0,1 3 5 0,-2-2 7 0,-3 2 1 15,0 3 0-15,-2 0 0 0,0 3 1 0,-3 2-7 0,0 1-12 16,-3 2-10-16,0 0-8 0,-1 4-20 0,0 0-19 0,0 0-6 16,-4 2-4-16,0 1-13 0,-2 2-16 0,-2 2-10 0,-2 2-11 15,0 1-20-15,-4 4-23 0,1 0-17 0,-2 2-15 0,1 0-14 0,-1 1-17 16,2 1-19-16,1-1-22 0,1 0-16 0,3 0-17 0,1-3-20 15,3 2-23-15,2-3-11 0,2 0-8 0,2-1-5 0,2-1-5 0,3-2-8 16,1-1-5-16,3-2-4 0,2-2-2 0,2 0-11 0,1-4-14 16,2-1 2-16,2-2 6 0,2-1 23 0,0-4 28 0,1 0 16 0,0-2 16 15,1 0 20-15,0-1 199 0</inkml:trace>
  <inkml:trace contextRef="#ctx0" brushRef="#br0" timeOffset="172131.0761">30660 1748 0 0,'17'-13'177'0,"-1"0"126"16,-1 0 19-16,-2 0 25 0,-2 1 25 0,-2 0 24 0,-1 0 24 15,-2 2 18-15,-1 2 15 0,-2-1-20 0,-1 3-29 0,0 0-46 0,-2 3-52 16,0-1-46-16,-3 2-49 0,0 0-26 0,-1 2-23 0,-1 2-26 15,-2 0-20-15,-1 2-26 0,-2 2-24 0,-1 1-17 0,-1 1-11 0,0 3-19 16,-1 1-14-16,1 0-4 0,1 2 1 0,0 1-1 0,2 0 1 16,1 1-1-16,1 0 5 0,3-1 0 0,2 0-4 0,0 0 4 0,2-2 3 15,3 1-3-15,2-2-3 0,1-3 3 0,2 1 3 0,1-2 0 0,3-2-5 16,0-1 2-16,3-1 2 0,1-2-2 0,1-1 0 0,2-2 0 16,1-1 1-16,0-3-1 0,0-1-4 0,1-1 1 0,-1-2 3 15,-1-2-2-15,-1-1-2 0,-2 0-1 0,0-2 1 0,-2 1-1 0,-1-3-2 16,-2 2 1-16,-2-2 1 0,-1 2-2 0,-3-2-4 0,1 2-4 0,-4-1-7 15,1 2-17-15,-2 1-21 0,-1 1-24 0,-1 2-24 0,0 0-42 16,-1 2-47-16,0 2-56 0,0 1-64 0,0 0-38 0,0 3-34 16,2 1-43-16,0 0-48 0,-4 2-7 0,2 2 1 0,-1 1 16 0,2 1 22 15,-1 0 22-15,4 0 24 0,-1 1 42 0,3-1 48 0</inkml:trace>
  <inkml:trace contextRef="#ctx0" brushRef="#br0" timeOffset="173065.6685">31679 1567 180 0,'-3'-8'325'16,"0"-2"4"-16,3 1 2 0,0-1-1 0,0 0 2 0,0 2-2 0,2 1 1 16,-2 2 1-16,1 0-4 0,0 3-43 0,1-1-57 0,-1 1-87 0,-1 2-97 15,3 0-31-15,-1 0-11 0,1 1-1 0,1 0-2 0,1 2 2 16,1 0 2-16,0 2 2 0,2 0-2 0,0 2 3 0,0 0 3 0,2 2 0 16,-2 0 0-16,0 2 0 0,-2 0 0 0,0 2 0 0,-2-1 0 15,0 3-2-15,-3-2 2 0,-1 1-3 0,-1 1-4 0,-1-1 2 0,-2 2 2 16,0-2 0-16,-1 0 0 0,-2 2 0 0,1-2 3 0,-2 1 2 0,0-2-2 15,-2 1 1-15,1 0 2 0,0-2-3 0,-1 0 0 0,2 0 0 16,0-3 3-16,0 1-1 0,2-1-5 0,-1-1 0 0,3-1-5 16,0-1 1-16,1 0-2 0,2-3 1 0,1 1 5 0,1-3-3 0,2 0-1 0,2-2-1 15,2 0 1-15,1-1-2 0,4-3-3 0,4 0 1 0,1-2 2 16,5-2 0-16,0 0-1 0,4-2-1 0,-1-1 4 0,2 0-5 0,-2-2-5 16,0-1 2-16,1 1 5 0,-2-2-4 0,-2 1-1 0,2-2 3 0,-1 1 2 15,0-1-2-15,-1-1-2 0,0 0 4 0,0 0 2 0,0-1-1 16,-1 0-1-16,0 0-1 0,-1-2 4 0,0 0-4 0,0 0-1 0,-1 0-1 15,0-1 2-15,-1 1-1 0,0-2 0 0,-1 1-1 0,-1-1-2 16,0 1 0-16,-1-2 0 0,-2 1 0 0,0-1 0 0,-2 1 0 0,0 0-2 16,-2 0 7-16,-2 3 10 0,-1 0 9 0,-2 2 12 0,0 1 12 0,-2 1 10 0,-1 3 5 15,-1 1 2-15,0 2 1 0,-1 3 0 0,-1 1-3 0,1 1-2 16,0 3 1-16,-2 1 1 0,-1 2-6 0,0 1-11 0,-3 3-5 0,1 2-8 16,-4 2-15-16,0 3-14 0,-4 2 1 0,1 3 2 0,-2 1 1 0,-1 4-4 15,0 0 4-15,0 4 7 0,-1 1-3 0,1 1-5 0,-1 2 5 0,-1 2 5 16,1 1-4-16,0-1-5 0,1 2 4 0,-2-1 4 0,4 1-4 0,-1-1-7 15,0 0 1-15,3-2 3 0,0-2-5 0,2 0-7 0,0-3-1 16,1-1 2-16,1-1-4 0,3-3-7 0,-1-2-1 0,2-1 4 0,2-4-4 16,0-1-5-16,1-2 7 0,1-2 12 0,0-2 4 0,1-2 4 0,1-3 5 15,0 0 10-15,1-2-1 0,1-2 1 0,1-2 2 0,2 0 8 16,1-2 3-16,1-3 0 0,3-2 5 0,0 1 8 0,2-4-2 0,0 1-4 16,1 0 1-16,0-1 7 0,-1-1 1 0,1 1 2 0,0-1 6 0,-1 2 9 15,0 1-1-15,-1 0-1 0,-1 3 1 0,-1 0 1 0,-1 2-8 0,-2 1-7 16,0 1-3-16,-1 2-4 0,0 0-8 0,-2 2-14 0,-1 1-7 0,0 1-3 15,0 2-7-15,0 0-8 0,-1 2 0 0,-1 1 0 0,1 1-3 16,-2 2-3-16,1-1 1 0,-1 3 7 0,0 0-2 0,-1-1-2 0,-1 2 2 16,0 2 8-16,-2-2-4 0,2 1-4 0,-2-1 3 0,0 1 0 0,1-1-9 15,-1 1-15-15,0-1-13 0,1-1-11 0,-1 0-18 0,-1-2-21 16,1 1-23-16,-1 0-22 0,2-2-27 0,-2-1-28 0,0-1-40 0,0 0-41 16,1 1-35-16,-1-4-32 0,3 2-37 0,1-5-42 0,0 0 0 0,0 0 9 15,0 0 15-15,2-2 17 0,4-2 23 0,0-1 28 0,4-1 25 0,-1-1 24 16</inkml:trace>
  <inkml:trace contextRef="#ctx0" brushRef="#br0" timeOffset="173215.785">32592 1692 262 0,'1'-4'384'0,"1"1"3"0,-1-1-1 0,0 2-1 0,1-2 1 16,-2 2-10-16,0 2-7 0,0 0-4 0,0 0-4 0,0 0-40 0,0 0-52 16,0 0-107-16,0 0-125 0,0 0-43 0,-2 1-18 0,0 1-7 0,0 2-5 15,0 0-14-15,-1 0-19 0,0 2-27 0,-1 2-30 0,0 0-31 0,-1 0-32 16,0 2-30-16,-1 0-33 0,1-1-44 0,0 1-43 0,-1-1-15 0,1 2-3 15,1-1 2-15,0-2 5 0,1 1 14 0,3-1 20 0,0-1 34 0,3 0 72 16</inkml:trace>
  <inkml:trace contextRef="#ctx0" brushRef="#br0" timeOffset="173783.2723">32723 1826 0 0,'2'-2'190'0,"1"-2"151"0,0 0 5 15,-2-1 1-15,2 0 1 0,-1-1-2 0,0 1 1 0,0 2-1 0,1-1 2 16,-2 0 0-16,2 2-1 0,-2 0-100 0,2 0-131 0,0 0-65 0,-2 1-48 15,2 0-23-15,1-1-16 0,0 2-9 0,0-1-7 0,1 1-14 0,2 0-18 16,-1 0-6-16,2-1-9 0,0 1-15 0,2 0-18 0,-1-1-12 0,2 1-12 16,-2-1-11-16,2-1-8 0,-2 0 1 0,0 1 6 0,1-2 9 0,-1 0 6 15,-1 0 16-15,0 0 19 0,-1-1 13 0,-2 1 12 0,0-1 25 0,-2-1 32 16,0 2 29-16,-2-1 26 0,-1 0 35 0,-1 1 33 0,-2-1 18 16,0 1 14-16,-1-1 14 0,0 2 14 0,-1-1 11 0,-2 1 8 15,1 1 14-15,-1-1 12 0,-1 2 8 0,-1 0 5 0,-2 2-2 0,0 0-7 16,1 2-8-16,-1-1-10 0,-1 2-10 0,0 1-12 0,0 1-10 0,1 0-13 15,1 2-11-15,0-1-14 0,1 2-15 0,1 1-17 0,0-1-17 0,1 1-19 16,2 0-10-16,1 1-3 0,0 0-9 0,3 0-9 0,1 0 3 0,1 0 5 16,2-1-5-16,2 1-6 0,3-1 0 0,1-1 4 0,2-1-7 0,4 0-10 15,-1-1-5-15,4-2 0 0,0 0-11 0,2-3-10 0,0 0-1 0,3-3-2 16,-2 0-8-16,3-2-10 0,0-1-1 0,0-1 2 16,3-2-1-16,-2-3-1 0,2 0 10 0,-2-3 18 15,-1-3 28-15,-1-1 34 0,-3-1 37 16,-4 0 36-16,-1-1 28 0,-5 2 25 0,-2 0 14 15,-2 3 14-15,-4 1 2 0,0 1-1 16,-4 4-1-16,1 1-1 0,-2 1-5 0,-2 4-11 16,-2 1-25-16,-1 2-31 0,-1 4-32 0,-2 3-29 15,-1 1-28-15,-1 4-25 0,1 2-19 0,1 2-13 16,1 3-7-16,2 0-10 0,2 2-1 0,2-1 0 16,4 1-1-16,2-2-4 0,3 0-1 15,3-5-1-15,3-1-5 0,3-1-9 16,2-4-2-16,2-1-1 0,3-4 2 0,0-2-1 15,3-3 8-15,-1-5 9 0,2 1-18 0,-1-5-27 16,0 0-30-16,0-3-28 0,-1-2-46 0,-3 1-47 16,-1-1-89-16,-3 1-107 0,-3-2-28 0,-2 3-3 15,-3 0 3-15,-3 0 3 0,-2 2 5 16,-5 2-1-16,-2 0 22 0,-2 2 28 0,-4 0 33 16,-2 2 33-16</inkml:trace>
  <inkml:trace contextRef="#ctx0" brushRef="#br0" timeOffset="173968.46">32840 1346 118 0,'-1'2'399'15,"1"-2"-27"-15,0 0-43 0,0 0-43 0,1-3-46 0,2 1-43 16,1 1-43-16,0 1-31 0,1 1-33 0,0 0-34 0,1 0-40 0,-1 0-157 15,0 2-192-15,-1-1-55 0,2-1-11 0,-2 2 27 0,0-2 43 16,1 0 43-16,0 0 154 0</inkml:trace>
  <inkml:trace contextRef="#ctx0" brushRef="#br0" timeOffset="174216.662">33103 1346 40 0,'9'-2'378'0,"4"-2"8"0,2 0 2 16,1-2-1-16,4-3 0 0,3 2-1 0,-1 2-1 16,1 2-1-16,0 0-1 0,-1 3-1 0,0 3 1 15,-2 0-136-15,-3 3-175 16,0 4-69-16,-3 2-36 0,-2 2-25 0,-3 4-22 16,-4 3-50-16,-3 1-61 0,-4 5-77 0,-4 0-82 15,-4 2-23-15,-3 1-7 0,-2 0-1 0,-1-1-1 16,0-3 4-16,2 0 3 0,-2-5 13 0,2-3 17 15,0-2 18-15,-1-5 149 0</inkml:trace>
  <inkml:trace contextRef="#ctx0" brushRef="#br0" timeOffset="176085.6507">22579 3400 72 0,'-2'-2'180'15,"1"-1"13"-15,0 0 19 0,1 0-8 0,0 0-12 0,0-1 16 0,1 1 26 16,0-2-28-16,1 1-46 0,-1-1-23 0,2 1-19 0,-1-2-8 15,2 0-7-15,0 0 1 0,0-2 1 0,2 1-11 0,0 1-14 0,1-2 7 16,0 1 15-16,1-1-6 0,0 2-9 0,0 0 3 0,-2 0 12 16,2 2-8-16,-1-1-11 0,0 1-7 0,-2 1-7 0,0 0-10 0,1 3-11 15,-1-2-9-15,-1 2-5 0,0 0-7 0,0 2-7 0,-1 1-8 0,-1 0-11 16,0 3 2-16,-1 1 3 0,-2 2-4 0,-2 0-4 0,-2 3 5 0,-2 3 3 16,-2 0-1-16,-2 5-5 0,-2 1 3 0,-3 0 6 15,0 3 1-15,-3 0-2 0,0 3 2 0,1-2 4 0,-2 1-2 0,1-1-2 16,-1-1 13-16,1-1 14 0,2-2 8 0,0-2 5 0,-1-2 8 0,2-1 10 15,2-2 8-15,-1-2 11 0,3 0 11 0,0-3 13 16,1-2 1-16,3-1-1 0,2-1 2 0,0-2 2 0,2 1-13 0,2-2-13 16,2-2-10-16,0 0-5 0,0 0-10 0,0 0-8 15,1 1-10-15,2 1-11 0,1-1-13 0,0 1-11 0,1-2-4 0,2 3-1 16,1 0-15-16,1 0-19 0,3 0-31 0,0 3-31 0,3-2-34 16,-1 1-34-16,2-1-43 0,2 1-46 0,-2 1-50 0,1-2-48 15,-1-1-47-15,1 2-44 0,-1-3-14 0,0-1-6 0,0 0 10 16,-1-1 17-16,1-2 30 0,-1 0 36 0,1-4 32 0,-2 0 34 15</inkml:trace>
  <inkml:trace contextRef="#ctx0" brushRef="#br0" timeOffset="176369.6586">23239 3233 91 0,'12'-13'419'0,"-2"-4"7"0,1 1 1 15,0 1 1-15,-2-3-2 0,0 1-2 0,1 4-2 16,-1-1-5-16,-1 4-6 0,1 4-3 0,-1 0-5 0,0 4-139 0,0 2-177 16,-1 2-69-16,0 4-36 0,-1 1-7 0,1 4 1 0,0 4 6 15,-2 1 9-15,-1 5 7 0,-1 3 10 0,-1 2 13 0,-2 4 15 16,-2 4 9-16,-2 4 6 0,-3 2 4 0,-2 4 5 0,-2 4 2 0,-4 0-1 16,-2 6 1-16,-3-2-1 0,-1 2-5 0,-3 0-8 15,-2-1-8-15,0-2-2 0,-2-3-20 0,0-3-26 0,0-3-32 0,1-3-34 16,-1-5-49-16,1-2-49 0,2-5-61 0,1-2-64 0,1-4-67 15,2-3-71-15,1-5-21 0,3-1-5 0,2-4-2 0,4-3-4 16,3-5 11-16,4-5 15 0,3-3 29 0,5-5 31 0,4-4 43 16,4-6 262-16</inkml:trace>
  <inkml:trace contextRef="#ctx0" brushRef="#br0" timeOffset="177921.6499">24845 3041 144 0,'11'-12'261'0,"0"-1"18"0,-2 1 21 0,0-2 4 0,-1 4 1 15,-1 1 5-15,-2 1 8 0,1 2 0 0,-4 3-6 0,1 0-43 16,-3 3-58-16,0 0-37 0,0 5-36 0,-1 1 5 0,-2 3 14 16,-2 1 1-16,-2 7-5 0,-2 1 0 0,-2 4 4 0,-4 4-4 0,-1 4-4 15,-1 6 2-15,-3 1 2 0,-3 4-15 0,1 4-22 16,-2 1-14-16,0 4-15 0,1 1-18 0,-1 3-18 0,3-2-20 0,1 1-17 15,2-2-7-15,2-2 1 0,2-2-7 0,2-2-2 16,1-5 1-16,3-2 1 0,0-4-5 0,3-5-10 0,-1-3-13 0,2-4-10 16,2-3-8-16,-1-5 0 0,2-3-3 0,-1-3-3 0,2-2-11 15,2-3-14-15,-2-3-26 0,2-5-24 0,4-2-14 0,-1-5-5 16,3-4-11-16,0-4-14 0,3-3 8 0,1-5 11 0,1-3-7 0,0-4-14 16,2-2 2-16,1-2 7 0,-1-3 5 0,1-2 7 15,1 1 25-15,0-2 36 0,1-2 7 0,0 2 2 0,1 0 33 0,2 2 42 16,1-1 18-16,0 2 8 0,1 2 31 0,0 1 34 0,-1 3 5 15,1 3-3-15,0 1 17 0,-2 5 19 0,-1 2-2 0,-1 5-7 16,-1 2 9-16,0 3 12 0,-2 5-18 0,0 1-28 0,-2 3-8 0,0 1-3 16,-1 4-20-16,-1 2-25 0,0 4-1 0,-1 2 7 15,-2 4-12-15,0 1-17 0,1 3 2 0,-2 4 5 0,-2 1-8 0,0 4-14 16,-1 1 7-16,-2 2 8 0,-1 2-5 0,-2 2-11 16,-1 1 4-16,-3-1 8 0,-1 4-10 0,-2-2-14 0,-4 1 1 0,-1 1 10 15,-1 1-10-15,-3-2-14 0,-3-1 4 0,-1-1 12 16,-2-1-8-16,-1-4-14 0,-2 0 7 0,-3-3 10 0,0-3-7 0,-3-1-12 15,0-4 9-15,1-2 18 0,-2-2-6 0,1-3-12 0,0-3 11 0,2-5 17 16,1-1-5-16,3-1-14 0,1-5 9 0,1 0 16 16,3-5-5-16,3 1-11 0,1-4 12 0,4-1 19 0,1-1 4 0,3-1-7 15,3-1 14-15,2 0 21 0,3 0-6 0,1 2-15 16,5-2 9-16,2 1 14 0,1 1-5 0,4 2-12 0,2 2 4 0,1 0 10 16,4 2-10-16,0 1-17 0,3 1-4 0,1 4 1 0,1 1-17 15,3 1-20-15,0 2-2 0,3 2 2 0,-1-1-13 0,2 4-21 16,0 1-3-16,2 0 6 0,-1 0-12 0,0 3-16 0,-1 0-1 15,0-2 8-15,0 2-12 0,-2-1-18 0,-1 1 8 0,-1 0 11 16,0-2-1-16,-3 1-9 0,-1-1 15 0,-1-1 24 0,-2-1-4 0,-1-1-11 16,-2 1 15-16,-2-2 21 0,-2 0 1 0,-2-3-8 15,-1 0 20-15,-2 0 29 0,-1 0 5 0,-1-3-1 0,-3 0 20 0,-1-3 26 16,-3 1 4-16,-2 1-6 0,0-2 22 0,-2-2 29 0,-3 1-3 16,-2 1-9-16,-3-2 9 0,-2 2 18 0,0 0-1 0,-4 0-5 15,0 2 3-15,-4-2 6 0,2 4-11 0,-2-1-10 0,0 3-3 16,1 0 3-16,0 3-13 0,1 2-16 0,0 1-4 0,1 3 0 15,2 0-6-15,1 1-7 0,0 4-11 0,2-1-9 0,2 2-8 0,3 2-4 16,1-2-7-16,3 1-5 0,2 1-6 0,2-1-5 16,3-1-5-16,2 2-7 0,4-4-2 0,2 1-2 0,2-2-8 0,1-3-5 15,3 0-13-15,3-2-8 0,-1-1-7 0,4-3-5 0,-1-1-14 16,0-2-12-16,2-2-5 0,0-1-1 0,-1-3-4 0,0-1-10 16,-1-2 7-16,-2 0 10 0,-1-3 1 0,0 0 1 0,-2-3 14 15,-3 1 20-15,-1-1 11 0,-1 0 7 0,-2 0 30 0,-1 0 34 16,-3 2 23-16,1-2 15 0,-2 3 23 0,-2 0 23 0,0 3 19 0,-2 0 13 15,-2 0 12-15,2 3 10 0,-1 1-2 0,0 1-5 16,-1 1-8-16,1 0-5 0,-2 3-17 0,3 0-18 0,-2 1-18 0,-1 2-18 16,0 2-12-16,-1 1-12 0,-1 1-23 0,1 2-23 0,-1 2-8 15,-1 2 0-15,2 1-5 0,0 1-5 0,2 0-1 0,0 0 2 16,2 1-7-16,2-2-16 0,0 2 2 0,1-2 3 0,2-1-6 16,1-1-10-16,0 0 2 0,1-1 7 0,2-1-7 0,1-2-10 15,0-2 2-15,2 0 2 0,2-5-1 0,0 1-3 0,1-2 8 0,2-3 10 16,-1 0 0-16,2-3-2 0,-2-2 5 0,1 1 9 15,0-4-1-15,-1-1-5 0,2 0 4 0,-2-1 10 0,-2-1-1 0,1-1-1 16,-2 0 11-16,-1-1 13 0,0-1 9 0,-1 2 9 16,-2-1 15-16,-1 2 18 0,-1-1 6 0,-2 3 4 0,-1 0 13 0,0 3 16 15,-1 0 1-15,-2 2-1 0,1 1 0 0,-2 3 3 0,0 0-7 16,0 3-16-16,-2-2-7 0,2 2-6 0,-2 2-16 0,-2 1-19 16,0 0-5-16,-2 3-2 0,1 1-12 0,-2 4-18 0,1 1 0 0,-2 0 4 15,1 1-2-15,0 2-5 0,1 0 4 0,-1 2 8 16,3-1-9-16,0-1-13 0,1 2 2 0,2-2 7 0,1 0-5 0,1-3-9 15,3 0 4-15,0-2 7 0,3-2-4 0,1-1-8 0,1-2 2 16,2-1 11-16,1-2-9 0,1-4-10 0,1-1 7 0,2-1 12 16,0-2-3-16,1-3-8 0,0-2 4 0,1 1 8 0,-2-4-4 0,1 1-7 15,-1-2 4-15,-1-2 7 0,-1 1-4 0,1-2-7 16,-3 0 8-16,0 1 13 0,-1 1 4 0,-1-1-3 0,0 2 9 0,-2 2 15 16,-2 1-3-16,0 1-8 0,-2 4 2 0,-2 1 8 15,1 0-7-15,-2 4-8 0,-1 2 5 0,0 0 7 0,2 2-1 0,-1 1-1 16,-1 3 3-16,0 1 6 0,0 2-7 0,0 5-11 0,-1 1 4 15,-2 3 7-15,0 0-2 0,-1 3-5 0,0 1 5 0,0 1 8 16,0 1-13-16,2 0-16 0,-1-2-15 0,2 1-13 0,1-2-31 16,1 1-35-16,0-2-25 0,2-4-25 0,1 0-30 0,0-3-33 15,1-1-43-15,-1-2-46 0,2-3-53 0,-2-2-56 0,1-4-62 0,0-1-61 16,-1-4-12-16,0-2 5 0,-1-3 22 0,0-2 25 16,-2-3 28-16,-1-2 25 0,-3-2 28 0,-1-2 31 0,-2-3 44 0,-2 1 235 15</inkml:trace>
  <inkml:trace contextRef="#ctx0" brushRef="#br0" timeOffset="178112.2239">25684 3082 117 0,'-7'-3'474'0,"1"0"21"0,0-2 12 0,1 1 0 0,2-2-2 16,1 0-5-16,0 0-10 0,2 1-7 0,0 1-9 0,0 4 3 0,0 0 3 16,0 0-142-16,2 1-185 0,0 1-87 0,1 1-59 0,1 0-23 0,0 0-16 15,0 1 2-15,3-1 6 0,1 0 5 0,2-1 2 0,2-1 5 16,3 1 0-16,1-2-28 0,3 0-38 0,1-2-36 0,1 1-33 0,0-1-50 15,1-1-50-15,-1 2-76 0,-1 1-83 0,0-3-41 0,-1 1-26 16,-2 1-4-16,-1 1 3 0,0-2 3 0,-1 1 8 0,-2 1 28 0,0 0 33 16,1 0 39-16,-4 1 37 0</inkml:trace>
  <inkml:trace contextRef="#ctx0" brushRef="#br0" timeOffset="178274.1211">26185 3035 0 0,'7'-7'93'0,"0"-1"199"0,1-2 4 16,0-1 8-16,1-1 10 0,2 2 4 0,-1-2 1 0,2 3 4 15,2-2 1-15,-2 4 1 0,0 1 1 0,0 1-91 0,0 4-118 16,-2-1-48-16,1 2-25 0,0 2-8 0,-2 4-2 0,-1 1-20 0,0 4-26 16,0 1-36-16,0 6-36 0,-1 0-50 0,-2 4-52 15,0 4-58-15,-1-1-59 0,0 4-17 0,-1 1-5 0,-2 0-1 0,2 0-1 16,-2-2-1-16,1-1-2 0,0-1 12 0,4-2 18 0</inkml:trace>
  <inkml:trace contextRef="#ctx0" brushRef="#br0" timeOffset="178755.964">27575 3293 0 0,'-3'-3'229'0,"0"-3"50"16,2-1 29-16,1-1 13 0,1 1 13 0,2-2 34 0,0 0 38 15,-1 3 32-15,2 0 27 0,0 0-37 0,0 0-56 0,0 1-39 16,-1 4-33-16,-2-2-32 0,1 1-32 0,-2 2-25 0,0 0-20 16,2 2-11-16,0 1-8 0,-2 1-25 0,0 2-30 0,0 2-27 0,-3 4-28 15,-2 1-7-15,-2 4 1 0,-2 4-7 0,-5 1-4 16,-2 4 6-16,-2 2 11 0,-5 5-7 0,-1 2-10 0,-1 2-1 0,-3 2-2 16,1 2-12-16,2 1-18 0,1-2-5 0,1-1-1 0,4-1-13 15,2-5-14-15,4-2-6 0,3-2-3 0,2-4-15 0,3-4-17 16,1-3-1-16,1-3 6 0,2-4-6 0,1-3-12 0,1-3-9 0,2-4-9 15,2-2-4-15,2-5-7 0,1-4-1 0,3-3-3 16,1-4-1-16,2-3-4 0,1-5-5 0,0-5-7 0,1 0-10 0,-3-5-10 16,0-1-13-16,-1-1-13 0,-1-4 14 0,-2 1 20 15,-1-2 4-15,-1 0-1 0,0 0 29 0,-1 1 41 0,1 1 37 0,0 2 36 16,-1 2 39-16,0 3 42 0,-1 3 36 0,0 3 30 0,1 5 27 16,-2 1 27-16,0 3 4 0,0 3 1 0,1 3 5 0,2 3 5 15,2 1-18-15,2 4-24 0,2-1-28 0,2 2-32 0,3 2-23 0,4 1-20 16,0 1-28-16,5 2-28 0,1 0-24 0,1 2-25 15,2 1-40-15,1 1-44 0,0 2-53 0,1 0-54 0,-1 2-62 0,2 1-61 16,-2 0-75-16,-2 1-76 0,0 1-28 0,-4 1-10 0,-2 0 3 16,-2 1 5-16,-5 1 13 0,-2-1 18 0,-5 1 36 0,-3 1 39 15,-2 0 54-15,-3 0 210 0</inkml:trace>
  <inkml:trace contextRef="#ctx0" brushRef="#br0" timeOffset="179139.7746">27933 3707 196 0,'-5'3'488'0,"0"-3"17"15,1-1 10-15,1-2 2 0,2-3 1 0,1 0-1 0,1 0 2 16,0 1-1-16,1 2-1 0,-1 0 1 0,0 2-1 0,2-2-157 0,-2 1-202 16,-1 2-85-16,0 0-46 0,0 0-18 0,2 0-12 0,0 3-3 0,0-1 5 15,-1 4-5-15,-1-2-2 0,1 4-1 0,-1 1 0 0,-1 1-12 0,-2 2-13 16,1 3-7-16,-4 2-4 0,1-1-16 0,-2 4-20 16,1-1-3-16,-2 3 6 0,1-2-11 0,0 2-14 0,2-3 4 0,2 0 9 15,2-2-5-15,1-1-4 0,3-4 17 0,1-1 23 0,4-4 8 0,1-1 0 16,2-3 27-16,2-1 33 0,2-4 2 0,2-1-5 0,2-3 16 0,1-1 26 15,0-3 3-15,2-3-4 0,1-2 14 0,1 0 20 0,0-3-1 16,0-1-8-16,0-2 7 0,0 1 13 0,0-2-7 0,-1 1-11 0,-2-2 1 16,0 2 7-16,-1-1-5 0,-1 4-8 0,-2-2 0 0,-2 2 0 15,-2 2-6-15,-2 1-9 0,-2 3-6 0,-1 1-3 0,-2 1-11 0,-2 4-13 16,-3 0-12-16,0 3-15 0,1 0-7 0,-2 3-8 0,0 0-3 16,-3 3-2-16,-1 1-5 0,0 2-7 0,-1 2-2 0,-2 2-5 0,-1 2-8 15,0 2-10-15,-1 1-3 0,1 1 0 0,0 1-7 0,1-1-14 16,2 2-3-16,-1-1-3 0,4-1-20 0,0 1-23 0,2-2-14 0,0-1-8 15,2-1-16-15,0-1-16 0,2-1-13 0,0-1-11 0,0-2-19 0,0-2-16 16,2-2-45-16,-1-2-55 0,2-1-26 0,-1-3-21 0,2-3 10 16,0-1 22-16,2-4 11 0,-1 0 11 0,0-5 17 0,1-2 14 15,-1-1 25-15,-1-1 46 0</inkml:trace>
  <inkml:trace contextRef="#ctx0" brushRef="#br0" timeOffset="179294.2835">28531 3275 0 0,'9'-7'19'0,"0"-1"461"0,1 1 12 15,-1 1 8-15,0 0 4 0,2 0-5 0,0 0-7 16,-1 3-9-16,2 0-6 0,-1 1-9 0,1 5-6 0,-1 0-36 0,-1 2-43 16,0 1-161-16,-2 1-200 0,-2 2-70 0,-2 0-36 0,0 3-34 15,-2 0-38-15,-4 3-53 0,0 2-55 0,-4-1-60 0,0 4-61 16,-4 1-35-16,-2-2-27 0,-1 2-9 0,-3 2-3 0,-3-2 4 0,1 1 5 16,-2-2 20-16,-2-2 20 0,2 0 32 0,0-2 30 15</inkml:trace>
  <inkml:trace contextRef="#ctx0" brushRef="#br0" timeOffset="180276.6062">29903 3598 0 0,'4'-6'40'0,"1"0"134"0,-1-2 9 16,0 2 0-16,-1 0-3 0,-1 0 24 0,0 2 29 0,-1-2 10 0,-1 1 7 15,0 2-29-15,-1-1-41 0,-2 1-18 0,0 0-11 0,-1-2 4 0,-2 4 1 16,-1-2 4-16,-1 0 5 0,-3 3 5 0,-1-2 4 0,-1 2-11 15,-2 0-16-15,-1 2-6 0,0 1-4 0,-1 0-8 0,-2 3-11 16,1 1-13-16,-1 2-15 0,0 0-3 0,1 2 0 0,0 2-12 0,0 1-19 16,0 1-1-16,2 1 5 0,0 1-15 0,0 1-22 0,3 1-4 0,0 1 4 15,2 1-25-15,3 0-28 0,3 1-7 0,1-2 2 16,4 2-13-16,4-2-18 0,2-1-7 0,4-2-7 0,4-2-14 0,4-3-20 16,3-2-15-16,4-3-17 0,2-3-10 0,4-4-7 0,1-3-13 0,1-2-10 15,3-3-4-15,1-3-4 0,2-3 2 0,0-3 2 0,-1-2 8 0,1-4 10 16,-2-2 10-16,1 0 10 0,-2-5 25 0,-2 0 28 0,-2-5 9 15,-1 1 3-15,-2-2 25 0,-2-2 31 0,-2 1 19 0,-1-4 16 16,-1 2 28-16,-2 0 31 0,-1 0 19 0,-1 0 13 0,-2 2 26 0,-1 1 28 0,-1 0 20 16,-2 3 19-16,-1 0 17 0,-2 4 19 0,-4 4 16 15,0 1 18-15,-2 4-8 0,-2 4-13 0,0 4-19 0,-2 1-25 16,-2 5-13-16,0 5-15 0,-2 1-22 0,-2 4-28 0,-2 2-23 0,-2 5-25 16,-2 4-20-16,-2 3-20 0,-2 4-18 0,-1 4-15 0,-2 2-2 15,-1 4 2-15,2 1 2 0,-1 1-1 0,0 2 1 0,2 0 1 16,0 0 0-16,1 2 1 0,1-1-1 0,0 1-1 0,1-2 2 0,0 0 7 15,2-2-4-15,0 1-4 0,2-2 2 0,0-3 4 16,2 0-2-16,2-5-5 0,-1 1 2 0,2-5 4 0,1-2-5 0,1-2-5 16,2-2 7-16,1-4 7 0,0-1 9 0,0-4 7 15,1-2 8-15,2-2 5 0,1-2-2 0,2-3-3 0,2-2 3 0,2-3 3 16,2-3 1-16,2-3 2 0,2-1 3 0,2-1 3 0,2-4 0 16,0-1 0-16,1 0-7 0,0 0-8 0,1 2 7 0,-1-2 16 15,0 3 2-15,1 1-1 0,-1 2 2 0,-1 2 2 0,-1 1-2 0,-1 3-5 16,-2 0 0-16,0 3 0 0,-2 0-6 0,-2 4-8 15,-2 2-2-15,-2 2 1 0,-2 2-17 0,-2 2-17 0,-3 2-11 0,-1 2-9 16,-3 2-26-16,-1 2-28 0,-2 2-31 0,-4 2-31 0,0 2-47 0,-2-1-52 16,-3 4-43-16,-1-2-39 0,0 3-57 0,0-2-55 15,1 1-34-15,1 1-23 0,2-4-1 0,2 0 7 0,4-2 23 0,0-2 26 16,5-2 32-16,4-3 31 0,1-2 46 0,4-3 142 16</inkml:trace>
  <inkml:trace contextRef="#ctx0" brushRef="#br0" timeOffset="180575.1005">30843 3770 0 0,'9'-9'109'16,"-2"2"365"-16,-2-4 18 0,-1 2 9 0,-3-1 2 0,1 1-1 16,-4-2 2-16,1 1-1 0,-3 4-4 0,0 0 2 0,-3 0 0 15,1 3-54-15,-4 0-72 0,-2 1-138 0,-1 1-157 0,-2 2-55 0,-1 2-23 16,-1 2-5-16,0 1-2 0,-2 3-5 0,2 1-7 16,-1 4-10-16,1-1-7 0,2 2-14 0,2 2-17 0,1-1-8 0,3 2-4 15,2-1-10-15,2 1-7 0,2-2 1 0,3 1 3 0,3-3-3 0,2 0-5 16,3-2 8-16,3-2 8 0,1-2 10 0,2-2 10 0,4-2 14 15,-1-2 21-15,3-3 11 0,0-2 8 0,1-2 17 0,1-2 18 16,-1-3 11-16,0-2 8 0,-1 0 10 0,-1-2 8 0,-2-2 2 16,-1-1-3-16,-1 0 6 0,-3-2 6 0,-1 1-1 0,-2-2-4 15,-2 2-1-15,-1-1 0 0,-2 2-10 0,-1 1-13 0,-2 1-22 0,1 1-24 16,-2 4-46-16,-2-1-56 0,0 4-54 0,-1 1-56 0,-1 3-49 16,0 1-46-16,4 2-50 0,-8 3-50 0,0 2-32 0,0 1-32 15,0 1-8-15,1 1 2 0,1 4 11 0,0-2 14 0,2 1 40 0,2 1 47 16,2-2 55-16,2 1 169 0</inkml:trace>
  <inkml:trace contextRef="#ctx0" brushRef="#br0" timeOffset="180858.5613">31776 3370 0 0,'7'-11'175'0,"-1"-1"232"0,0 2 26 0,0-1 7 0,1 1 2 15,0 1 2-15,-2 0 2 0,0 1-2 0,-1 2-2 0,0 2 1 16,0-1 1-16,-1 4-86 0,0-2-112 0,-1 1-90 0,1 2-82 16,-3 0-40-16,3 2-28 0,-2-1-4 0,-1 2 4 0,1 2 3 0,-1 1 4 15,-1 1 10-15,-2 4 8 0,-1 1 5 0,-2 1-1 0,-4 4 7 0,0 1 7 16,-5 3 1-16,-1 3-4 0,-4 1 2 0,0 2 3 0,-3 3-6 16,-1 2-10-16,-1-1-16 0,1 2-16 0,-1 0-27 0,2 0-31 15,0 0-28-15,3-1-25 0,2-2-33 0,2 0-39 0,2-3-36 0,5 0-37 16,1-5-34-16,3 0-34 0,3-4-27 0,4-2-24 0,2-4-31 15,2-3-38-15,4-3 6 0,0-3 19 0,5-3 20 0,1-4 24 16,4-2 30-16,1-2 35 0,3-4 35 0,2-2 67 0</inkml:trace>
  <inkml:trace contextRef="#ctx0" brushRef="#br0" timeOffset="181058.4855">31969 3610 253 0,'16'-21'389'0,"0"0"19"0,-2 3 16 0,-1 0 19 0,-4 0 19 16,-2 1 18-16,0 4 19 0,-3-1 16 0,-2 4 13 0,0-1-30 15,-2 4-42-15,0 1-98 0,-2 0-112 0,0 3-49 0,-1 0-32 0,-1 0-21 16,-1 1-18-16,-2 2-18 0,-1 0-18 0,-1 3-20 0,-3 0-22 15,-2 3-13-15,0 3-16 0,-2 2-10 0,-2 2-9 0,1 2-4 0,0 2-2 16,-1 4 0-16,2 0 1 0,0 3 2 0,3 0 0 0,0 1-3 16,2 1-3-16,3-1-7 0,3 1-7 0,2-2-16 0,3 0-19 15,3 0-28-15,2 0-29 0,3-2-34 0,3 0-34 0,3-3-54 0,2 0-61 16,3-3-64-16,2-2-67 0,2-2-49 0,1-2-43 0,3-4-7 0,-1-1 5 16,2-3 13-16,2-3 21 0,-2-1 25 0,1-3 29 15,-1-1 35-15,0-3 32 0</inkml:trace>
  <inkml:trace contextRef="#ctx0" brushRef="#br0" timeOffset="181859.8811">32491 3782 0 0,'-3'-3'58'0,"-1"2"260"0,1-4 6 0,2 2-1 0,0-1-1 16,-1 1-4-16,1 0-4 0,1 1-7 0,0 2-2 0,0 0-1 0,0 0 1 16,0 0-80-16,0 0-107 0,0 0-62 0,0 0-55 0,0 0-14 0,1 2-7 15,-1 2 1-15,2-1 2 0,-1 2 5 0,0-1 2 16,2 1 4-16,-2-1 4 0,2 2-7 0,1-1-9 0,-1 1-4 0,1 0-5 16,0-2-8-16,1 0-8 0,0 0-2 0,1-1 0 0,-1 0-8 0,2-1-8 15,-1-1-1-15,2-1 1 0,0-1-1 0,0-1-4 0,0-1 9 16,0-2 12-16,-1 1 5 0,1-2 2 0,-1-2 8 0,-2-1 14 0,0 2 1 15,1-4 3-15,-4 2 21 0,1-1 27 0,-2 1 21 0,-1 0 18 16,-1 0 16-16,0 0 17 0,-2 1 17 0,-1-1 17 0,-1 2 23 0,1 1 20 16,-2 0 8-16,0 1 7 0,-1 2 1 0,0-1-2 0,-1 4-8 0,0-2-16 15,-1 4-13-15,-2-1-18 0,-1 4-10 0,0 1-5 16,-1 0-18-16,1 4-23 0,-1 1-14 0,-1 1-19 0,2 1-11 0,2 1-13 16,0 2 1-16,1 1 5 0,1-1-7 0,1 3-10 0,3-1-1 0,0 0 1 15,3 0-5-15,0 0-9 0,2 0 0 0,2-1 0 0,1 0-6 16,1-3-9-16,3-1 0 0,1-1 1 0,3-2-11 0,2-2-16 0,0-2-4 15,4-1-1-15,0-1-11 0,2-3-18 0,3-1 0 0,0-3 1 16,1-1-2-16,0-2-4 0,1-2 5 0,0-1 8 0,1-2 2 0,0-1-1 16,0-2 12-16,-2-2 14 0,1-1 4 0,-1 0 1 0,-1-1 8 0,-1-1 9 15,1 1 8-15,-2-1 10 0,-1-1 16 16,-1 2 25-16,-3 0 13 0,-1 1 13 16,-3 4 4-16,-3-1-1 0,-2 2-2 0,-3 3-5 15,-3 2 0-15,-1 4-3 0,-3 0 9 0,-2 4 12 16,0 2 0-16,-3 2-9 0,0 2-20 0,0 1-23 0,-2 2-19 0,2 1-17 15,0-1-13-15,3 1-10 0,1-1-3 0,1-2 3 0,3 1-1 16,0-2 1-16,2 1-11 0,2-4-13 0,1 1-3 0,3-2 0 16,3-3 0-16,3 0 0 15,5-3 3-15,2-2 0 0,5-4 11 0,3-3 11 16,3-1 4-16,3-5-1 0,1-3 4 0,1-3 1 16,2-2 22-16,-2 1 28 0,-1-5 19 0,-3 3 15 15,-3 0 19-15,-4 0 25 0,-3 4 2 16,-4 1 1-16,-6 5-5 0,-4 4 0 15,-2 4 0-15,-4 4-3 0,-3 5 0 0,-3 2 1 16,-2 5-16-16,-3 5-21 0,-2 6-18 0,-3 5-15 16,-2 4-19-16,-2 4-19 0,0 2 1 0,-1 5 2 15,2-1 2-15,0 1 2 16,2-2-10-16,0-2-10 0,4-2-25 0,2-2-34 16,0-5-34-16,2-2-37 0,2-5-67 0,0-3-74 15,3-4-103-15,2-5-109 0,-1-6-33 0,6-2-13 16,-2-7-2-16,0-4 1 0,-2-6 11 0,1-4 9 15,-4-6 27-15,-3-3 30 0,-2-4 35 16,-2-1 35-16</inkml:trace>
  <inkml:trace contextRef="#ctx0" brushRef="#br0" timeOffset="182110.1343">32941 3329 252 0,'-10'-7'279'0,"0"-1"3"0,4-2 4 15,0 2 14-15,2-1 15 0,2 2 20 0,-1 1 20 0,0 1 17 0,2 1 17 16,1 1-65-16,0-2-92 0,0 4-41 0,1-2-32 0,2 0-8 0,1 3-5 16,1-3-1-16,2 1-1 0,2 1-4 0,5-1-10 15,0-1-11-15,5 2-16 16,2 1-16-16,5-2-18 0,0 2-10 0,4 0-7 16,-1 2-7-16,2 1-6 0,-3 1-30 0,0 2-34 15,-3 3-52-15,-2 3-52 0,-6 2-121 0,-6 2-139 16,-7 4-46-16,-6 1-19 0,-6 3-4 0,-8 1 1 15,-6 1-4-15,-6 2-1 0,-4-1 3 16,-6 0 5-16,0-1 25 0,-2-2 30 0</inkml:trace>
  <inkml:trace contextRef="#ctx0" brushRef="#br0" timeOffset="183027.9689">24583 5078 0 0,'-3'-3'45'16,"-1"-1"252"-16,1 1 7 0,1-1 2 0,-1 0 5 0,-1 2-2 0,0 0-3 16,1-1 1-16,-1 2 5 0,2 1 0 0,-1 2-1 0,-1 1-79 0,1 2-98 15,-1 1-50-15,0 2-35 0,-1 3-8 0,-2 1 1 0,1 2 4 0,-1 2 5 16,-2 1 5-16,-1 3 1 0,1 0 3 0,-2 3 4 0,1 0 1 16,-2 1-4-16,0 0 2 0,-2 1 3 0,1 0-9 0,-2 1-15 15,2-1 0-15,-2 0 2 0,2-2-11 0,0 0-17 0,-1-2 4 0,2 0 7 16,2-3-11-16,0-3-13 0,1-2 6 0,2-1 11 0,1-2-1 0,0-3-7 15,2-2 15-15,2-1 23 0,0-2-5 0,2-2-12 0,0 0 6 16,0-2 12-16,2-3-12 0,0-2-21 0,2-2 4 0,3-3 16 16,1-2-13-16,3-5-16 0,1-3 0 0,2-2 9 0,4-4-18 0,0-3-22 15,2 0 4-15,2-3 13 0,0 1-7 0,1 0-15 0,0 1 15 0,-1 1 21 16,-2 2-3-16,0 1-15 0,-1 4 11 0,-2 2 19 0,-1 2-8 0,-1 2-16 16,0 4 8-16,-2 1 16 0,-1 2-11 0,0 3-16 15,-1 2 11-15,-2 2 16 0,-1 3-9 0,0 1-14 0,0 3 11 0,-3 2 18 16,1 4-7-16,-2 1-19 0,-2 4 11 0,1 1 18 0,-3 3-10 0,0 3-19 15,-3 0 11-15,1 2 18 0,-1 2-10 0,-1 2-19 0,-1-1 1 0,-1 3 4 16,1 0-29-16,0-1-40 0,-1 1-21 0,1-1-13 0,0-1-28 16,-1-1-29-16,2-1-37 0,0-2-35 0,2-3-53 0,-1-1-57 0,2-2-41 15,1-3-32-15,1 0-8 0,2-5-2 0,1-2 20 0,1-2 27 16,3-2 24-16,1-3 21 0,2-3 21 0,2-3 21 0</inkml:trace>
  <inkml:trace contextRef="#ctx0" brushRef="#br0" timeOffset="183378.6697">25168 5218 28 0,'7'-14'396'0,"-3"1"26"0,-3 1 20 16,-2 0-1-16,-3 0-7 0,-3 3 5 0,-1 0 8 0,-1 2-3 0,-2 3-9 16,-1 2 6-16,-1 1 8 0,-2 2-131 0,-1 1-171 0,-1 2-62 15,-2 2-29-15,0 1-29 0,-1 2-29 0,0 0 7 0,-1 3 16 16,1 0-9-16,1 1-18 0,-1 3 10 0,3 0 16 0,0 0-13 0,1 2-19 16,1 2-3-16,0 0 6 0,3 2-22 0,3 0-31 0,1 0-4 0,1 1 3 15,3-2-21-15,3 1-27 0,1-2-7 0,1-2-1 0,5 0-14 16,0-3-14-16,5-2-8 0,1-1 1 0,3-4-1 0,2-2 4 0,2-2 4 15,2-2 6-15,0-3 9 0,2-2 12 0,0-2 7 0,-1-2 8 16,1-3 18-16,-2-1 20 0,-1-1 5 0,-1-2 2 0,-2-2 26 0,-1-1 32 16,-2-1 16-16,-1-1 8 0,-2-1 29 0,-3 1 33 0,0-2 18 0,-3 2 14 15,-2 1 16-15,-2 1 18 0,-1 2 10 0,-1 0 10 0,-2 2 10 16,0 1 10-16,-2 2-2 0,0 2-5 0,-1 1-11 0,1 1-17 16,-2 1-10-16,1 1-10 0,-1 3-22 0,0 1-29 0,1 1-5 0,-1 2 1 15,0 0-22-15,2 3-28 0,0 2-4 0,-1 1 4 0,1 2-36 0,1 1-45 16,1 2-11-16,2 1 1 0,1 0-31 0,1 1-34 0,2 1-36 0,2 1-33 15,1-1-40-15,2-1-44 0,1 1-68 0,3-1-74 16,0-3-28-16,3-1-13 0,1-2 20 0,0-2 29 0,1-2 14 0,2-2 5 16,-1-3 23-16,1-1 31 0,0-1 37 0,-1-2 207 0</inkml:trace>
  <inkml:trace contextRef="#ctx0" brushRef="#br0" timeOffset="183646.3922">25480 5372 0 0,'8'-8'4'0,"-1"-2"404"0,-3 2 20 0,-2-2 22 0,1 2 18 0,-3 0 6 15,0-2-3-15,-3 3 3 0,1 0 6 0,-1 2-2 0,-1 0-4 16,0 1-45-16,0 2-60 0,0 0-120 0,0 0-138 0,0 1-45 0,0 1-15 15,0 1-24-15,0 2-25 0,0 0-1 0,1 2 8 0,1 0-9 16,0 2-12-16,1 2-4 0,1 0-1 0,1 2-20 0,1 1-28 0,0 0-4 16,2 1 0-16,2 0-15 0,0 2-22 0,2-2-2 0,2-1 6 15,-1 0-8-15,2 0-11 0,2-2 7 0,-1-3 12 0,3-1 4 0,-1-1 1 16,1-3 28-16,0-2 33 0,1-1 19 0,-2-2 14 0,0-1 32 0,0-2 38 16,-2-3 16-16,0 0 5 0,-1-2 23 0,0-2 24 0,-2-2 12 15,-1 1 9-15,-1-3 14 0,-2 0 13 0,-1-1 0 0,-1 0-3 16,-2 0-9-16,0 1-9 0,-2-1-15 0,0 2-15 0,-2 0-14 0,-1 2-10 15,0-1-13-15,0 3-16 0,-1 0-16 0,1 3-18 0,-2-1-21 0,2 3-18 16,0 1-36-16,2 1-42 0,-1 0-54 0,0 3-58 0,1-1-59 0,2 3-62 16,-3 0-67-16,0 2-70 0,3-2-59 0,-1 4-51 15,-2 1-14-15,1 0 2 0,-1 1 6 0,0 0 9 0,1-1 29 0,0-2 28 16,2-3 54-16,-4 3 60 0</inkml:trace>
  <inkml:trace contextRef="#ctx0" brushRef="#br0" timeOffset="183818.3299">25709 4672 1 0,'-5'-8'473'16,"0"0"22"-16,1 0-2 0,0-2-11 0,0 2-19 15,2 0-13-15,1 1-18 0,2 4-21 0,2 4-22 0,1 2-19 0,3 5-16 16,1 2-136-16,2 4-178 0,2 1-131 0,3 2-124 0,1 1-59 16,1 0-44-16,5 1-57 0,0-1-57 0,2 1-8 0,0-1 11 15,2-1 18-15,-1 0 24 0,0-1 17 0,1-3 14 16,-2 0 25-16,0-2 26 0,-2-2 23 0,2 0 227 0</inkml:trace>
  <inkml:trace contextRef="#ctx0" brushRef="#br0" timeOffset="184646.7826">26771 5214 163 0,'0'-7'450'0,"-2"0"9"16,2-2-3-16,0 1 3 0,-1-2 6 0,0 2-15 0,1 2-19 15,0 0-10-15,0 2-8 0,1 2-2 0,0-1-2 0,2 2-137 0,1 0-178 16,1 1-88-16,1-1-61 0,0 1-19 0,2-1-2 0,2 1-19 0,0-2-23 16,2 1 2-16,0 0 11 0,3 0-9 0,0 0-15 0,-1-1-4 15,4 0-7-15,-1-2-2 0,0 1-4 0,2-1 5 0,0-2 5 16,-1 0 13-16,1-1 16 0,0-1 13 0,-2-2 10 0,0-1 19 0,-1 0 20 16,-1-2 14-16,-2 0 11 0,-1-1 26 0,-1-2 29 0,-2-1 13 0,-1 0 10 15,-2-1 25-15,-1 2 25 0,-1-2 16 0,-3 1 14 0,1 0 14 0,-4 3 11 16,0 0 10-16,-2 2 10 0,-3 2 0 0,-1 1-3 15,-1 2-3-15,-3 2-5 0,-3 2-10 0,-1 0-15 0,-1 4-10 0,-2 2-7 16,-2 3-17-16,-1 2-23 0,-2 3-9 0,0 2-2 0,-1 4-17 0,-2 3-17 16,2 3-2-16,-2 4 5 0,1 3-6 0,-2 2-10 0,1 3-2 0,-1 3 0 15,1 2-8-15,-1 1-5 0,2 2-5 0,-1 1-2 0,0 1-10 16,3-1-12-16,2-1-9 0,2 0-6 0,1-1-22 0,4-3-26 0,3-3-12 16,3-3-6-16,2-3-20 0,3-3-23 0,4-3-13 0,3-4-8 15,4-3-17-15,3-3-20 0,4-2-13 0,3-4-9 0,4-2 2 0,3-6 2 16,4-2 13-16,3-2 10 0,2-7 16 0,2-1 20 0,1-3 26 0,0-3 25 15,0 0 28-15,-1-2 31 0,-2-3 35 0,-1 0 41 0,-1 1 36 16,-3-1 38-16,-2 0 28 0,-3 0 27 0,-2 2 27 0,-3 0 22 16,-5 3 16-16,-1 0 13 0,-3 3 13 0,-2 0 14 0,-3 2-6 0,-1 1-12 15,-2 1-13-15,-2 2-14 0,-1 0-18 0,0 2-20 0,-2 1-20 0,-2 1-23 16,1 2-18-16,-2 0-17 0,1 2-20 0,-2 1-22 0,0 1-19 0,-2 0-22 16,1 3-7-16,0 1-7 0,-2 1-7 0,2 1-11 15,-1 1 1-15,1 2 7 0,1 1-10 0,0 1-8 0,1 0-5 0,2 0 0 16,1 1-11-16,1-1-11 0,2 1-11 0,1-1-11 0,0 1-8 0,3-1-8 15,-1-1-14-15,2 0-13 0,2-1-3 0,0-1-1 0,1 0-5 0,2-3-6 16,1 0 3-16,0-2 10 0,1-1 2 0,2-1 2 0,1-2 14 16,-1-1 19-16,0-1 2 0,1-1 1 0,-2-2 17 0,1 1 26 15,-2-2 2-15,-1-2-7 0,0 1 26 0,-1 0 30 0,-1-1 9 0,-1-1 5 16,-2 0 20-16,0-1 29 0,1 0 11 0,-2 2 5 0,0-2 13 0,-2 2 13 16,1 1 6-16,0 0 1 0,-1-1 8 0,0 4 6 0,-1-1-7 15,0 1-14-15,-1 1-11 0,2 0-10 0,-2 3-16 0,0 0-16 0,0 0-17 16,0 0-16-16,0 0-4 0,0 0-4 0,1 1-13 0,0 2-11 0,2-1-5 15,0 2 0-15,-1 1-12 0,1 1-17 0,0 1-11 0,1 1-14 16,0 1-17-16,-2-1-19 0,2 0-31 0,0 2-32 0,0-2-36 0,0 1-36 16,0-2-42-16,0 0-44 0,0 0-85 0,0-1-99 0,0-2-33 0,2-3-13 15,-6-1 8-15,6-1 14 0,2-3 17 0,-1-2 17 16,0-2 32-16,-1-3 38 0,0-1 34 0,0-1 31 0</inkml:trace>
  <inkml:trace contextRef="#ctx0" brushRef="#br0" timeOffset="184821.7901">27553 4789 496 0,'3'-7'531'16,"0"0"5"-16,-1 0 4 0,1-1-3 0,-2 1-3 0,-1 1 3 0,2 4 1 15,-2 2-1-15,1 3-3 0,0 3-21 0,1 3-24 0,-1 2-184 16,0 2-229-16,2 1-89 0,-2 3-47 0,2 0-30 0,0 1-24 0,-1 1-44 16,2 1-50-16,0 2-79 0,0 0-83 0,2 0-70 0,-1 4-65 15,0-1-20-15,1 2-9 0,-4 0 6 0,1 0 7 0,-3 1 25 0,0 0 25 16,0-3 25-16,-1-1 20 0,-1-3 47 0,4-1 247 0</inkml:trace>
  <inkml:trace contextRef="#ctx0" brushRef="#br0" timeOffset="185431.006">28140 5312 159 0,'-4'-4'466'0,"-1"-2"19"0,-2-2 10 0,0 0 0 0,-1 0-3 0,2 0 0 15,-2 1-2-15,1 1-7 0,-1 1-12 0,0 3 3 0,0 1 8 16,-1 1-155-16,-1 2-200 0,0 1-76 0,-1 1-39 0,-2 2-24 0,1 2-15 15,-2 0 3-15,1 2 8 0,1 2-2 0,0 0-5 0,1 2 11 0,1 2 15 16,0 2-4-16,1 0-13 0,1 2 8 0,0 2 14 0,1-1-8 0,2 3-12 16,0 0 4-16,1-1 10 0,1 1-8 0,3-2-17 15,1-2 5-15,2-1 12 0,4-1-7 0,1-3-16 0,2-3 7 0,4-3 10 16,0-2-15-16,5-3-18 0,1-3 4 0,4-2 11 0,1-4-13 0,3-2-19 16,2-4 7-16,3-2 17 0,2-3-8 0,1-2-17 0,0-3 9 0,1-2 18 15,0-3-6-15,1-2-14 0,-2-2 14 0,-2-2 23 0,0-1-4 16,-1-2-13-16,-2-1 17 0,-1-1 20 0,-2 0-2 0,0-1-14 15,-2-1 12-15,-1 0 19 0,-2-1-7 0,-1 0-10 0,-2 2 17 0,0-2 34 16,-2 3 5-16,-1 1-4 0,-2 1 21 0,-2 4 24 0,-1 2 6 0,-3 3-4 16,-1 3 7-16,-1 4 9 0,-3 2-6 0,0 5-11 0,-3 3 1 0,1 3 7 15,-4 2-18-15,2 4-26 0,-4 1-8 0,-1 4-8 16,-2 2-14-16,-2 4-17 0,-3 3-8 0,-1 4-6 0,-3 4-3 0,-3 3-3 16,-2 4 4-16,-1 3 7 0,1 4-2 0,-3 3-2 0,1 3 2 0,-1 1 3 15,2 3-1-15,-1 2-4 0,3 0 1 0,0 0 4 0,4-2-3 0,1 0-2 16,5-3 2-16,2-3 2 0,1-3-5 0,4-3-5 15,3-6 1-15,2-1 2 0,0-3-1 0,2-5 0 0,0-2 2 0,3-3 1 16,0-3 0-16,1-3 0 0,0-2 1 0,2-3 2 0,1-2-1 0,2-3-1 16,1-3 1-16,0-2 2 0,2-2 2 0,2-3 2 0,0-1 1 0,0-4 4 15,0 0 5-15,1-2 2 0,-2-2 2 0,2-1 4 0,-2 0 4 16,1-2 4-16,-1 2 4 0,-1-1-1 0,0 0 7 0,0 3 7 0,-3-1-2 16,1 3-4-16,-2 3-1 0,-3 0-2 0,0 4-5 0,-1 3-7 15,-1 1-3-15,-2 2 0 0,-1 1-6 0,2 3-9 0,-2 2 0 0,-2 1 2 16,2 1-7-16,-1 2-10 0,-2 2 3 0,1 3 6 0,-2 2-1 0,-2 1-7 15,0 4 4-15,-2 1 7 0,-3 3 0 0,0 2-8 0,1 1 4 16,-2 0 4-16,-2 1-8 0,2-1-13 0,2 0-9 0,-1-2-6 16,2-3-13-16,1-1-16 0,0-1-19 0,2-4-18 0,1-1-22 0,1-2-23 15,1-2-36-15,2-2-38 0,1-1-55 0,0-3-60 0,1 0-39 0,2-2-33 16,2-3-52-16,1 0-58 0,2-5-8 0,2-1 4 0,1-3 19 0,2-3 20 16,2 0 21-16,0-2 20 0,1-1 35 0,0-1 43 15</inkml:trace>
  <inkml:trace contextRef="#ctx0" brushRef="#br0" timeOffset="185574.6362">29136 5383 0 0,'16'-13'183'0,"-3"0"198"0,-2 2 25 0,-3 1 29 0,-1 2 29 15,-2 1 14-15,-2 2 11 0,-2 1 8 0,0 2 5 0,-1 2 19 0,0 0 19 16,0 0-77-16,0 0-103 0,-2 2-70 0,0 1-62 0,0 2-36 16,-2 1-27-16,0 1-21 0,-2 2-26 0,1 2-13 0,-2 1-15 0,1 3-10 15,-1-1-7-15,-1 3-17 0,1-2-19 0,1 2-7 0,-1 0-6 16,0 0-18-16,2 0-22 0,0-1-22 0,-1 0-20 0,2 0-37 0,0-1-40 16,0 0-55-16,-1-1-56 0,1-1-83 0,0 0-86 0,0 1-73 15,1-4-62-15,2 0-23 0,-2-2-8 0,2-2 8 0,1-6 15 16,0 0 21-16,0 0 24 0,0 0 30 0,3-2 38 0,1-3 52 0,0-2 252 15</inkml:trace>
  <inkml:trace contextRef="#ctx0" brushRef="#br0" timeOffset="185721.1034">29412 5210 159 0,'3'-9'469'0,"-2"0"22"0,-1 0 11 16,0-2 7-16,0 0 1 0,0 2-8 0,0-1-8 0,-1 3-31 0,1 2-37 15,0 1-25-15,0 2-23 0,0 2-174 0,0 0-222 0,0 0-126 0,0 0-98 16,0 0-82-16,-2 2-76 0,2-2-52 0,0 0-40 0,0 6-7 15,0 0 7-15,0-1 30 0,0-5 36 0,2 5 25 0,-2-5 23 16,4 1 26-16,-4-1 31 0</inkml:trace>
  <inkml:trace contextRef="#ctx0" brushRef="#br0" timeOffset="185896.0397">30139 4648 187 0,'13'-11'534'0,"-1"-2"24"0,-3-1 8 16,-1-1 4-16,-1 0 6 0,-2 1-6 0,-1 0-8 0,-2 0-13 0,-2 5-10 15,0 3-16-15,0 1-14 0,-2 3-163 0,1 0-208 16,-3 2-120-16,0 2-97 0,-3 1-50 0,-1 2-38 0,-1 2-34 0,-2 3-31 16,-2 2-37-16,-2 3-31 0,-1 3-78 0,-2 4-85 0,-1 1-29 0,-1 1-6 15,-1 1 7-15,-2 3 13 0,0 0 11 0,1 2 13 0,-1-1 26 0,0 0 29 16,1 1 27-16,2-1 30 0</inkml:trace>
  <inkml:trace contextRef="#ctx0" brushRef="#br0" timeOffset="188685.3635">29555 5370 49 0,'-4'-6'240'0,"1"0"5"0,0 1-1 0,1-1 17 0,-1 1 20 0,2 1 19 16,-1-1 21-16,1 1 18 0,0 1 18 0,-1 0-45 0,2 1-60 15,0 2-32-15,-1-1-23 0,1 1-17 0,0 0-18 0,0 0-8 0,0 0-7 16,0 0-13-16,0 0-11 0,-1 1-24 0,-1 1-24 0,0 2-12 0,-1 1-6 15,0 2-23-15,-1 1-28 0,-1 3 6 0,0 2 11 0,-2 0-7 16,-1 3-14-16,0 0 8 0,-1 0 16 0,1 1-8 0,-2 1-15 16,2-1 6-16,2-1 13 0,-1-1-13 0,2 1-19 0,1-3 2 0,2-1 11 15,1-1-12-15,2-3-18 0,2 1 5 0,1-3 8 0,1-2-16 16,3 0-22-16,3-2-5 0,2-2 3 0,2-2-14 0,4-2-17 0,2-3-5 16,2-1-2-16,1-4-8 0,1-3-8 0,2-1-5 0,-1-5-1 15,2 0 2-15,-1-3 1 0,0-3 6 0,-1 1 9 0,1-3 10 0,0 0 14 16,-1-1 6-16,1 1 5 0,-2-1 17 0,2 2 25 0,0 0 7 0,-1 0 3 15,0 1 18-15,-1 2 21 0,0-1 4 0,-1 4 1 0,-1-1 8 0,-2 2 11 16,-1 2 5-16,-1 0 2 0,-2 2 8 0,-1 2 11 0,-1 1-1 16,-3 1-2-16,0 1-2 0,-3 1-2 0,1 2 4 0,-4 0 1 0,1 1-5 15,-2 1-11-15,1 1 1 0,-2 0 4 0,0 1-8 0,-2 0-16 16,1 0 4-16,0 1 8 0,-2-1-7 0,0 1-10 0,1 1 7 0,-2-1 10 16,0 2-10-16,0-1-21 0,0 3 6 0,-2-1 12 0,0 1-7 15,-1 0-17-15,-1 2 4 0,-1 1 16 0,-2 2-16 0,-1 2-20 0,-1 1 2 16,-3 3 13-16,0 3-16 0,-3 3-17 0,0 4 13 0,1 1 21 15,-2 4-9-15,0 2-15 0,0 4 10 0,0 1 17 0,0 3-4 0,1 1-16 16,-1 2 1-16,1 2 7 0,1 1-3 0,0 1-8 16,1 0 5-16,1 0 8 0,3-1-10 0,-1-1-11 0,4-3-5 0,0-2-2 15,4-3-2-15,0-4-8 0,4-3 0 0,0-3 4 0,4-4 8 16,0-3 8-16,4-4-2 0,-1-3-5 0,4-2 4 0,1-5 4 16,3-2 1-16,0-3-1 0,5-4 9 0,0-3 11 0,4-3 5 15,2-4 1-15,0-2 7 0,2-2 7 0,1-5 5 0,1 0 6 16,-1-3 8-16,-1-2 8 0,1 0 14 0,-3 0 12 0,0-1 14 0,-3 2 11 15,-1 3 10-15,-2 2 5 0,-4 2-1 0,-2 2-7 0,-2 6-4 16,-4 2-7-16,0 2-12 0,-4 4-10 0,-2 3-10 0,0 3-4 16,-2 3-15-16,-1 3-16 0,-2 2-16 0,-1 5-14 0,0 3-23 0,-2 1-29 15,-2 6-28-15,0 1-31 0,-2 3-41 0,0 3-45 0,0 2-60 16,0 2-68-16,1-1-68 0,2 0-71 0,1 1-39 0,4-3-32 16,1 0-5-16,4-3-2 0,2-1 13 0,4-5 16 0,1 0 28 15,2-5 31-15,2-2 44 0,0-2 45 0</inkml:trace>
  <inkml:trace contextRef="#ctx0" brushRef="#br0" timeOffset="212414.1101">27149 6166 0 0,'2'-2'7'0,"-1"-2"122"0,0 1 0 0,-1 0 3 16,2 0 0-16,-1 0 2 0,0 0 4 0,1 0-20 0,0 0-25 15,1 0-22-15,0-2-22 0,1 2-4 0,1-1-4 0,-1 1 4 16,1-2 0-16,2 1 4 0,0-1 4 0,-1 2 13 0,1-1 13 16,1 1 1-16,-1 0-7 0,-1-2 4 0,1 4 8 0,0-4-5 0,-2 4-10 15,-1-2 7-15,0 0 10 0,-1 3-8 0,-1-2-10 16,-2 2 6-16,0 0 8 0,0 0-14 0,0 0-21 0,0 0 7 0,0 0 17 15,0 0-10-15,0 0-20 0,0 0 7 0,0 0 16 0,0 0-14 16,0 0-23-16,0 0 10 0,0 0 17 0,0 0-16 0,-2 0-24 16,-4 0 5-16,1 2 17 0,-3-2-16 0,0 3-24 0,-3 0 12 0,1 1 18 15,-4 1-9-15,1 2-19 0,-4 1 8 0,-2 1 17 16,-1 3-9-16,-3 0-19 0,-3 3 10 0,-2 3 21 0,-4 0-12 0,-4 3-20 16,-2 0 11-16,-3 4 18 0,-3 1-15 0,-3 1-25 0,-2 3 4 15,-3 0 13-15,-3 0-11 0,1 3-22 0,-1 0 2 0,0 0 11 16,1 0-13-16,2 1-20 0,2-2 1 0,4-1 10 0,2-2-13 15,4-1-19-15,2-4 5 0,6-1 13 0,4-4-11 0,3-2-17 16,5-2 7-16,3-5 14 0,2-1-7 0,4-1-13 0,2-4-4 0,2 1-1 16,2-4-15-16,2-1-21 0,1-1-10 0,0-1-5 15,2 2-33-15,2-7-41 0,0-2-5 0,0 1 8 0,0-1 1 0,1-1-2 16,0-1 7-16,1 1 11 0</inkml:trace>
  <inkml:trace contextRef="#ctx0" brushRef="#br0" timeOffset="212648.1661">26033 6539 37 0,'-8'2'260'0,"-1"1"8"0,-2-2 11 16,-2 2-3-16,0 2-7 0,-3 1 4 0,-3 3 9 0,-1 3-6 0,-1 3-9 15,-2 3-35-15,-2 3-41 0,-2 3-77 0,-1 1-87 16,-1 2-15-16,-2 2 9 0,2 1-12 0,-2 1-20 0,2 1 8 0,1 2 15 16,1-1-10-16,3 2-16 0,0-2 8 0,4 0 12 0,1-2-12 15,3 1-19-15,3-2 1 0,2-3 7 0,3-3-13 0,4 0-16 16,3-3-1-16,4-2 10 0,3-5-14 0,4-1-20 0,3-2 2 0,6-5 9 15,3-5-9-15,5-1-15 0,4-3 0 0,3-3 3 16,5-4-6-16,2-2-10 0,5-2 2 0,2-2 4 0,1-2-1 0,3-2-1 16,3-2-3-16,-1-2-6 0,2 0-36 0,0-2-48 0,0 1-7 15,0-2 5-15,-1 1 7 0,0-1 7 0,-2 2 10 0,-1 1 10 16</inkml:trace>
  <inkml:trace contextRef="#ctx0" brushRef="#br0" timeOffset="213115.6168">27412 6173 39 0,'7'-12'165'0,"1"0"12"0,0 0 13 15,0 2 13-15,0-1 16 0,0 1 24 0,0 1 31 0,-2 0-20 0,1 3-35 16,-2 0-11-16,1 0-4 0,-2 1-9 0,-2 2-12 0,1-1-1 15,0 4-2-15,-1-2-12 0,1 1-18 0,1 1-6 0,0 0-5 16,1 3-17-16,2-2-22 0,2 4-5 0,2 1 2 0,0 1-13 0,2 4-18 16,2 1 0-16,1 3 9 0,0 3-6 0,2 1-10 15,1 4 2-15,1 1 8 0,1 3-7 0,2 1-11 0,0 1-8 0,2 2-7 16,0 1-9-16,2 1-12 0,0 0-1 0,2 1-1 0,0-1-5 16,2 2-10-16,1-1-10 0,0-1-10 0,0 0-26 0,0-1-33 15,0-4-24-15,0-1-23 0,0-3-37 0,0-1-42 0,-3-2-40 16,1-3-40-16,-1-3-50 0,-2-2-55 0,-1-2-11 0,-3-5 1 15,0 0 9-15,-3-5 9 0,-3-2 25 0,-1-2 32 0,-3-3 24 0,-1-3 21 16</inkml:trace>
  <inkml:trace contextRef="#ctx0" brushRef="#br0" timeOffset="213332.5966">28559 6361 58 0,'0'-8'393'15,"0"1"14"-15,0 1 11 0,0-2-4 0,0 1-10 0,0 1 5 0,1 3 8 16,0 0-6-16,-1 3-7 0,3 3 2 0,1 3 8 0,0 0-139 15,0 3-185-15,0 3-53 0,0 0-17 0,0 3-22 0,-1 1-20 16,-1 1 8-16,0 2 17 0,-1 1-9 0,-1 4-15 0,0 0 5 0,-1 0 14 16,-2 3-14-16,-2 0-19 0,-1 1-1 0,0 2 6 0,-4-1-16 0,0 1-25 15,-2 0-5-15,-3-2-4 0,-1 2-14 0,-1-1-22 0,-3 1-10 0,-2-2-7 16,0-2-8-16,-2 1-6 0,-2-3-6 0,1-2-6 0,0 1 4 0,-1-5 8 16,2-3-9-16,0-2-13 0,3-2-4 0,2-2 1 0,2-3-20 15,4-3-27-15,1-2-17 0,4-1-11 0,2-3-5 0,4-1-2 16,3-4 17-16,3-1 18 0,4-4 2 0,4-2-5 0</inkml:trace>
  <inkml:trace contextRef="#ctx0" brushRef="#br0" timeOffset="213933.1065">28003 6088 0 0,'-12'-12'148'0,"0"1"19"0,0-1-17 0,0 3-20 0,1-1-22 16,-1 2-9-16,0 2-7 0,0 0-2 0,-1 2 3 0,1-1-66 0,0 4-86 16,0-4-1-16,0 4 26 0,1-2 11 0,0 0 7 15,1 1 32-15,0-1 38 0,2 2 29 0,0-2 25 0,2 1 30 0,0 1 30 16,1-1 1-16,1-1-4 0,1 2 5 0,2 1 5 0,1 0-14 0,0 0-25 16,0 0-4-16,0 0 0 0,3 0-12 0,1 0-12 0,1 1-1 0,2 1 2 15,1-1-10-15,1 1-15 0,3-1 5 0,3 1 10 0,2 1 6 16,3-3 6-16,3 3 4 0,2 0 4 0,4-2-4 0,3 4-4 0,4-4-13 15,3 4-17-15,4-1-2 0,2 1 4 0,3 1-11 0,3 0-14 16,1 1 1-16,2 1-1 0,1 1-11 0,1 0-20 0,1 3 6 0,2 0 13 16,0 0-10-16,-1 1-16 0,2 2 10 0,0-1 15 0,2 4-8 0,0-2-17 15,0 1 7-15,0 2 18 0,1-1-8 0,0 2-14 0,-2-2 13 16,2 1 19-16,-3 1-7 0,0-1-13 0,0 1 5 0,-2-2 16 16,0 3-10-16,0-2-11 0,-2 1 5 0,2 1 11 0,-2 0-4 0,0 1-14 15,-2 1 4-15,0-1 11 0,-1 4-12 0,-2-2-21 0,-3 1 0 0,-2 1 8 16,-2-2-7-16,-1 1-11 0,-3 1-4 0,-3-2 2 0,-1 0-1 15,-1 0-4-15,-3-3 5 0,-3 3 8 0,1-5-5 0,-4 2-9 0,0-3 3 16,-4 0 9-16,1-3-6 0,-3 0-9 0,-3-1 4 0,1-2 4 16,-4-2-7-16,1-2-10 0,-3 1-7 0,0-3-11 0,-3 0-27 0,1-3-33 15,-4 1-29-15,1-2-26 0,-3 1-64 0,0-2-70 0,-4-1-81 0,0 0-82 16,0 0-28-16,-1-6-8 0,-2-3 8 0,-2 0 13 16,-2-3 7-16,-2-3 4 0,-3 0 25 0,-3-3 28 0,-1 0 30 0,0 0 126 15</inkml:trace>
  <inkml:trace contextRef="#ctx0" brushRef="#br0" timeOffset="214199.9959">30864 6581 0 0,'12'-7'358'15,"0"1"-2"-15,-1 0-10 0,1 1-2 0,-2 2 2 0,1-1-5 16,0 4-5-16,-1 0 0 0,1 3 3 0,1 0-3 0,-1 3-5 0,1 0-124 15,0 0-159-15,0 1-54 0,-2 2-21 0,1 0 5 0,-2 3 10 16,-1 0 0-16,-1 3 0 0,-2-1 6 0,-2 4 10 0,-2-2 1 0,-1 2-2 16,-1 2 7-16,-3-1 10 0,-1 4-1 0,-2-1-2 0,-2 1 2 0,-2 1 7 15,-2 1-4-15,-1-1-2 0,-2 2 2 0,-1-2 5 0,-3 0-6 0,0-2-9 16,-3 1-10-16,-1-2-11 0,-1-2-36 0,-3 1-38 0,-1-2-65 0,-2-2-76 16,0 1-59-16,1-1-55 0,-2-2-11 0,0-2-4 0,1-2-2 15,-1-2-5-15,1-2 3 0,1-2 4 0,-1-2 10 0,0-4 13 0</inkml:trace>
  <inkml:trace contextRef="#ctx0" brushRef="#br0" timeOffset="216286.013">25428 7818 193 0,'1'-2'282'0,"-1"-2"6"15,-1 0 5-15,0 1-5 0,-1 0-5 0,1 1 4 0,0 2 2 0,1 0-1 16,-3 2-6-16,-1 1-55 0,1 2-73 0,-1 1-67 0,0 0-70 16,0 2-13-16,0 0 5 0,-1 3-9 0,0 0-12 0,-1 1 6 0,1 0 12 15,-2 2-6-15,2 1-9 0,-2 0 3 0,1 1 12 0,-1 2-6 0,-1 0-7 16,1 1 5-16,-1 2 13 0,0 0-5 0,-1 2-11 16,1 1 7-16,-1 1 11 0,-1-1-4 0,0 1-10 0,0 1 5 0,1-1 10 15,0-2-4-15,-1-1-7 0,1 0 3 0,1-2 8 0,1 0-8 0,1-4-9 16,-1 0 3-16,2-3 9 0,1-2-6 0,1-1-9 0,0-3 4 0,1-1 8 15,0-3-18-15,1-1-22 0,1-2-7 0,-1-4-2 0,1-2-19 16,-2-1-25-16,2-4 8 0,0-2 16 0,0-2-12 0,0-3-21 0,0-1 9 16,-1-4 18-16,0 1-11 0,-2-4-17 0,-1-1 23 0,1-2 40 15,-1 0 4-15,-1-2-11 0,1 0 29 0,-1 0 39 0,-1-2 0 0,1 2-10 16,0 1 25-16,-1 0 37 0,2 1 1 0,-1 2-8 0,1 0 22 0,0 2 34 16,1 2 1-16,1 2-11 0,0 0 8 0,1 3 12 0,1 3-9 15,1 0-13-15,2 3-7 0,1 3-2 0,1 0-17 0,2 3-17 16,2 3-11-16,2 0-5 0,1 2-15 0,3 2-14 0,2 2-11 0,2 0-16 15,3 2 1-15,1 1 4 0,2 0-5 0,2 2-7 0,1 1-1 0,1 0 1 16,1 1-11-16,0 2-13 0,0 0-13 0,0 0-13 0,1 1-13 16,-3 2-15-16,0-2-24 0,0 1-27 0,-3 1-12 0,1-1-7 0,-2 0-35 15,-2 0-41-15,-2-1-29 0,0-2-26 0,-1-2-15 0,-2 0-14 16,-1-2 10-16,-1-4 16 0,0 0 10 0,-2-2 10 0,-1-1 26 0,0-2 31 16</inkml:trace>
  <inkml:trace contextRef="#ctx0" brushRef="#br0" timeOffset="216619.9042">25864 7826 153 0,'-1'-7'306'0,"-2"1"12"0,0-1 9 0,1 1 12 0,-1 0 15 16,0 1 1-16,1 0 1 0,-1 2 7 0,0 0 6 0,1 1-57 0,0 0-77 16,2 2-61-16,0 0-55 0,0 0-37 0,0 0-29 0,-1 2-8 0,-2 3-3 15,2 0-15-15,0 2-20 0,-2 2 2 0,0 3 5 0,1 2-8 16,-1 2-15-16,0 2 7 0,1 2 13 0,-1 2-8 0,0 2-14 16,-1 2 8-16,2 1 15 0,-2 3-4 0,1 0-14 0,-1 3 7 0,1 0 13 15,-1 0-7-15,2 0-10 0,-1 0 5 0,0-1 8 0,2-1-5 0,1-1-14 16,0-2 7-16,1-3 11 0,2-1-7 0,1-4-14 0,1-2 4 15,3-2 11-15,0-4-4 0,3-2-8 0,2-6 3 0,2-1 13 16,1-4-5-16,4-4-11 0,1-4 9 0,2-3 16 0,2-2 1 0,3-5-1 16,0-4 11-16,2-2 15 0,-1-3-4 0,2-2-11 0,-2-2 7 0,-1-3 16 15,0 0-5-15,-3-1-11 0,1-1 10 0,-2 0 16 0,-2 1-5 16,-2 0-11-16,0 1 4 0,-1 1 13 0,-2 3-10 0,-1 1-13 0,-2 3 7 16,-1 0 12-16,-1 4-12 0,-3 2-18 0,1 3-3 0,-4 2 6 15,0 3-38-15,-2 3-52 0,-2 3-19 0,0 2-13 0,-2 3-26 0,0 2-32 16,-3 2-38-16,0 3-40 0,-1 2-48 0,-1 3-54 0,-2 1-45 0,1 3-42 15,-1 1-15-15,-1 1-1 0,-1 2 28 0,-2 0 40 0,2 3 20 0,-2-2 17 16,0 1 14-16,-1 1 20 0</inkml:trace>
  <inkml:trace contextRef="#ctx0" brushRef="#br0" timeOffset="217754.5325">25000 6656 0 0,'-5'-9'154'0,"-2"2"29"0,-1-2 0 16,-1 1 0-16,-2 2-1 0,-1 2-2 0,0 1 0 15,-3 3-2-15,1 1 2 0,-4 4-61 0,1-1-79 0,0 4-26 0,-2-2-11 16,2 3-3-16,-1 0-2 0,2 3 1 0,0-3-1 16,2 1 4-16,0 2 2 0,1 0 17 0,1 2 20 0,0 1 7 0,1-2 3 15,-1 4 13-15,2 1 16 0,-1 0 4 0,-1 4-3 0,1-1 9 16,-1 3 9-16,0 2-2 0,-1 1-7 0,1 0 3 0,0 1 8 16,1 1-19-16,-1 1-23 0,2-2-4 0,0-1 4 15,1 2-19-15,1-1-22 0,1 1 5 0,3-2 11 0,0 1-11 0,3-1-22 16,1 2-2-16,1-2 4 0,2 0-26 0,2-2-31 0,2 1-18 0,1-2-12 15,1-3-16-15,2 1-20 0,0-4-21 0,2-1-21 16,0-2-51-16,1-3-60 0,-1-3-12 0,0-2 6 0,-1-2 3 0,2-2 1 16,-2-2 20-16,-2-2 23 0,0-2 19 0,-1-2 54 0</inkml:trace>
  <inkml:trace contextRef="#ctx0" brushRef="#br0" timeOffset="218004.4947">24883 7138 0 0,'8'-3'79'0,"0"0"202"0,0 0 10 16,-2 0-3-16,1 1-9 0,-2 2 4 0,-1 2 10 0,0 2-10 15,0 4-16-15,-1 1 8 0,0 1 14 0,-1 5-95 0,-2 2-125 16,0 2-36-16,-2 4-11 0,-2 2-25 0,-3 4-28 0,-2 2 1 0,-5 2 7 16,0 2-17-16,-5 4-26 0,-1 0-5 0,-3 1 5 15,-2 1-12-15,-3 1-16 0,0-1-4 0,-3 0 1 0,1-3-20 0,-1-1-23 16,-2-1 5-16,-1-3 12 0,1-3 0 0,-2-3-4 0,1-3 5 15,0-2 10-15,2-3-4 0,0-2-10 0,2-3-25 0,3-3-31 16,2-4 1-16,2-2 7 0,3-2 12 0,4-3 13 0,4-3 7 16,3-3 4-16</inkml:trace>
  <inkml:trace contextRef="#ctx0" brushRef="#br0" timeOffset="219139.84">27809 7370 0 0,'-4'0'93'0,"0"-1"129"0,0-1 16 0,2 1-2 16,0-1-10-16,0 1 8 0,2 1 11 0,-2-3-4 0,2 3-7 16,0 0-22-16,0 0-28 0,0 0-50 0,0 0-62 0,0 0-6 0,0 0 10 15,0 0-4-15,0 0-10 0,0 0 16 0,0 0 27 0,3 0 16 0,1 0 16 16,0 0 13-16,1 1 12 0,3 1 4 0,3 1 5 0,2-2 5 0,3 2 4 16,6 0 3-16,2 2-2 0,5 1-8 0,6-2-10 0,3 1-10 0,5 1-12 15,5 0-28-15,3 0-34 0,2 0-8 0,3 0-1 16,1 0-22-16,3 0-30 0,-1-2-15 0,1 1-12 0,-1 1-31 0,-1-3-41 15,1 0-26-15,-2-2-22 0,1 2-33 0,-1-1-36 0,0-1-55 0,1 2-59 16,-1-1-65-16,-1-1-64 0,-1 1-9 0,-2-2 5 0,-2 1 4 0,-3-1 4 16,-4 2 23-16,-3-2 29 0,-2 0 25 0,-6 0 25 15,-2 0 31-15,-5 1 295 0</inkml:trace>
  <inkml:trace contextRef="#ctx0" brushRef="#br0" timeOffset="219591.0013">28192 7957 0 0,'7'-6'66'16,"-1"-1"174"-16,1 1 1 0,1 0 22 0,-1 1 25 0,-1 0 9 0,1 1 7 15,-2 0 4-15,1 2 2 0,-2-1-19 0,-2 1-24 0,1 1-48 16,-3 1-49-16,1 1-16 0,-1 1 1 0,0 2-2 0,0 1-3 0,-1 1-6 15,-2 1-8-15,-1 2-7 0,-1 2-6 0,-2 4 3 0,-1 0 8 16,-1 3-10-16,-3 3-11 0,-1 1-4 0,-1 4 1 0,-2 1-23 0,2 2-32 16,-2 1 1-16,0 1 5 0,1 2-20 0,2-1-32 0,-1 0-8 15,2 1-2-15,3-2-23 0,0 0-32 0,1 0-11 0,1 1-10 0,2-4-25 16,1 1-30-16,0-2-18 0,1-3-16 0,2-2-17 0,1-1-18 16,0-3-18-16,1-3-20 0,2-1-17 0,1-5-19 0,2-3-10 0,1-3-7 15,2-3-20-15,2-5-21 0,1-2 4 0,3-4 11 0,-1-4 20 0,2-3 22 16,0-2 13-16,2-4 10 0,-2-2 25 0,0-2 129 0</inkml:trace>
  <inkml:trace contextRef="#ctx0" brushRef="#br0" timeOffset="219840.2046">28320 8027 0 0,'9'-24'262'0,"-1"1"67"0,2 1 20 15,-2 3 8-15,-2 1 3 0,2 4 6 0,-1 1 9 0,-2 2-3 0,2 2-7 16,0 3-22-16,-1 2-26 0,2 1-77 0,2 2-89 0,-1 2-43 16,2 2-28-16,1 0-28 0,0 2-25 0,2 1-4 0,0 1 4 0,2 3-11 15,-2 1-14-15,2 1 7 0,-1 1 12 0,1 1-9 0,-3 3-14 16,1 1 8-16,-2 0 12 0,-2 2-9 0,0 2-16 0,-4 1 8 0,0 1 14 15,-4 0-6-15,-2 0-15 0,-1 0 9 0,-2 0 17 0,-2 0-10 16,-4 0-14-16,-2-3 10 0,-2 1 13 0,-3 0-2 0,-2-3-14 0,-2 0 19 16,0-1 31-16,-1-1 1 0,1 0-9 0,0-3 16 0,0 0 20 15,4-2-4-15,1 0-17 0,2-2 9 0,4-2 18 0,1 0-3 0,4-1-8 16,2-1 5-16,2 0 9 0,4 0-16 0,3 0-26 0,2 0-8 0,5 1-2 16,2 1-38-16,5 0-51 0,4 0-42 0,5 0-41 0,2 0-59 15,5 0-67-15,3-1-83 0,3-1-91 0,2 0-31 0,3 0-15 16,1-1 0-16,3-1 3 0,0-2 2 0,0 0-2 0,0 1 28 0,-1-1 37 15,-2-1 44-15,-1 1 139 0</inkml:trace>
  <inkml:trace contextRef="#ctx0" brushRef="#br0" timeOffset="221609.5261">30820 7892 139 0,'3'-1'173'0,"-1"1"4"0,-2 0 4 0,3-1 7 16,-3 1 8-16,3-1 14 0,-3 1 17 0,2 0-32 0,-2 0-44 15,0 0-28-15,4 0-21 0,-4 0 2 0,3 0 7 0,-3 0 9 0,1 2 12 16,-1 1 4-16,0-1 5 0,-1 2 0 0,0 0-4 0,-3 4-11 16,0 0-15-16,-2 3-5 0,0 1-1 0,-4 3-9 0,0 2-12 15,-4 2-10-15,0 3-14 0,-2 1-15 0,0 2-14 0,-3 3-14 16,0-1-16-16,1 2-10 0,-2 1-10 0,1-1-8 0,0 1-9 15,1-1-12-15,0-2-12 0,2 1-6 0,0-3 0 0,2-1-14 0,0-1-11 16,2-2-8-16,3-1-3 0,1-4 1 0,1-2 5 0,2-2 8 16,2-4 8-16,2-3 4 0,2-3 1 0,2-3 15 0,2-3 18 15,2-3 0-15,1-4-3 0,3-3 15 0,2-5 21 0,2-3 9 0,1-3 6 16,1-4 7-16,2-2 10 0,-1-4 4 0,4-1-3 0,-1-2 15 16,0-2 16-16,2 1 1 0,1-2-8 0,-1 1 21 0,1 1 31 15,1 0 13-15,-1 2 5 0,-1 1 17 0,1 1 20 0,-3 3 7 0,0 2 0 16,-1 2 1-16,-1 4-1 0,-3 3-10 0,-1 1-14 0,-2 5-2 15,-2 3 1-15,-2 3-22 0,0 3-25 0,-1 4-16 0,0 2-14 16,0 2-20-16,0 3-20 0,0 2-11 0,0 3-6 0,2 2-6 16,-1 2-8-16,-1 3 2 0,1 2 0 0,-1 3-1 0,-1 2-8 15,0 1-2-15,-1 4-1 0,1 1-9 0,-2 1-7 0,1 2-1 0,-2 0 2 16,1 2-3-16,-1 0-9 0,1-2 3 0,2 1 8 0,0-3-7 16,1-1-7-16,0-3 9 0,1-3 11 0,0-4 1 0,1-2-2 15,0-5 16-15,1-2 19 0,1-4 3 0,0-3 0 0,1-3 10 0,2-3 14 16,1-3 5-16,1-2-1 0,2-3 7 0,2-4 7 0,2-2 3 15,1-3 1-15,1-2 5 0,2-3 6 0,1-2-4 0,1-2-7 16,2 0-1-16,0-4 3 0,1 1-3 0,-2 0-1 0,1 0-4 0,-2 0-2 16,1 1 2-16,-4 0 2 0,1 1 0 0,-3 0-6 0,0 3 3 0,-3 0 5 15,-2 4-7-15,-2 1-7 0,-3 3-9 0,-2 4-10 16,-3 2-19-16,-1 3-20 0,-3 3-11 0,1 4-5 0,-2 2-13 0,-2 2-12 16,2 3-12-16,-1 2-9 0,0 3-21 0,-2 3-24 0,0 4-28 0,-1 2-28 15,-1 3-32-15,-3 3-34 0,-1 3-25 0,-2 3-21 0,-1 1-45 16,-1 2-48-16,-2 1-9 0,-1 1 6 0,1 1 5 0,1-1 5 15,0 0 19-15,2-3 20 0,2-1 29 0,0-4 29 0</inkml:trace>
  <inkml:trace contextRef="#ctx0" brushRef="#br0" timeOffset="222176.9325">27501 9282 187 0,'8'-7'347'0,"0"0"1"15,-1-1-5-15,-2 2 2 0,-1 0 5 0,0 2-2 0,0 0-5 16,3 3 7-16,0 2 5 0,2 0-37 0,3 3-49 0,1-1-89 0,5 2-95 15,2 1-37-15,4-1-18 0,2 1 12 0,4-1 18 0,2 0 0 0,5-1-6 16,3 0 11-16,4 1 14 0,4-2-7 0,3 0-16 0,5-1-2 0,2 1 0 16,5-1-39-16,2-1-51 0,2-1-62 0,2 0-68 0,2-1-95 15,-3-1-105-15,1-2-27 0,-2 0-9 0,-2 1-9 0,-2-2-14 16,-4 0 5-16,-3 0 9 0,-6 1 0 0,-3-1 0 0,-4 1 30 0,-5 1 116 16</inkml:trace>
  <inkml:trace contextRef="#ctx0" brushRef="#br0" timeOffset="222561.0354">29876 9163 0 0,'3'-6'183'0,"1"-1"111"0,0 1 7 16,1-1 10-16,0 1 7 0,3 1 15 0,0 1 16 0,3 1 8 0,2 2 8 15,5-1-2-15,0 2-6 0,5 2-63 0,2 0-83 16,5 2-25-16,2-1-10 0,4 1-2 0,2 1 1 0,5-1 1 0,4 2-1 16,2 0-10-16,3 0-16 0,3 0-8 0,3 0-5 0,2 0-20 0,3 2-26 15,1-2-12-15,1 0-8 0,2 0-43 0,1-2-52 0,-1 1-49 0,-1 0-44 16,1-1-65-16,-2-2-74 0,-1 0-94 0,2 1-102 0,-1-2-33 0,0-1-10 16,2-1-4-16,0-2 4 0,1 2 2 0,-2-1 4 0,2-2 26 0,-2 1 32 15,-1-1 38-15,-4 0 37 0</inkml:trace>
  <inkml:trace contextRef="#ctx0" brushRef="#br0" timeOffset="233691.0724">21927 8717 0 0,'-4'-3'207'15,"-2"1"15"-15,2 0-14 0,-1-2 11 0,1 0 20 0,0 2-10 16,0-2-13-16,0 2 14 0,1-2 22 0,1 1-45 0,-1-1-66 16,0 1-29-16,1-1-19 0,0 0-19 0,1 1-17 0,0-2 12 0,1 0 22 15,0 0-5-15,0 1-16 0,1-1 7 0,0-1 16 0,1 1-12 0,0-1-18 16,0 0 1-16,0 1 5 0,1 0-7 0,1 1-17 0,0-1 0 0,1 0 1 16,1 0-7-16,-1 0-10 0,2 1-5 0,-1-1-2 15,2 0-5-15,0 1-4 0,0 1-1 0,0-1 2 0,0 2-4 0,0-1-2 16,0 2-2-16,0 0-5 0,0 1-8 0,0 0-14 0,0 0 1 15,0 1 8-15,0 0-7 0,0 2-11 0,0 0 1 0,0 1 7 16,-1 1-8-16,0 1-14 0,-2 0 4 0,-1 0 2 0,-1 1-4 0,-2 0-9 16,-1 2 12-16,-1 0 20 0,-2 1-10 0,-2 1-16 0,-3 1 12 15,-3 0 18-15,-1 1-4 0,-1 0-16 0,-3 1 8 0,-2 0 18 16,0 0-4-16,-2 0-13 0,-2 1 14 0,1-2 18 0,0 0-7 16,-1 0-19-16,1 1 11 0,0-4 21 0,2 1-10 0,-1-1-19 15,3-2 11-15,-1-1 18 0,4 1-3 0,2-4-9 0,1 1 17 0,2-1 23 16,2-2 2-16,2 1-6 0,1-2 17 0,2 0 23 15,2-1-5-15,0 0-16 0,4-1 10 0,2 0 14 0,2-1-5 0,1 0-13 16,3-2 8-16,3 1 12 0,2-1-13 0,2-1-23 0,2 1 0 16,0-2 1-16,1 1-13 0,0 0-21 0,-2 0 5 0,0 2 13 15,-2 0-9-15,-1 2-15 0,-4 0 4 0,-1 2 10 0,-2 1-11 16,-2 2-17-16,-3 2 5 0,-2 0 11 0,-2 2-10 0,-4 2-13 16,-2 2 6-16,-3 1 12 0,-4 2-6 0,-4 0-13 0,-3 2 10 0,-2 1 12 15,-3 0-6-15,-1 1-12 0,-2 0 9 0,-1-1 15 16,-1 2-9-16,1-2-15 0,0-2 7 0,0 1 14 0,1-2-7 0,0-1-13 15,2-1 8-15,0-1 12 0,2-1-7 0,2-1-11 16,2-2 6-16,2-2 12 0,3 0-6 0,2-2-11 0,3-1 7 0,2-2 13 16,3 1-17-16,4-2-25 0,0 0-9 0,6-3-6 0,0 0-24 15,4-3-36-15,3 0-21 0,3-3-18 0,3 0-28 0,2-1-28 16,2-1-49-16,-1-1-55 0,2 1-29 0,0 2-23 0,0-1 8 0,-2 1 18 16,-2 0 12-16,0 2 11 0,-3 0 23 0,0 0 26 15</inkml:trace>
  <inkml:trace contextRef="#ctx0" brushRef="#br0" timeOffset="233991.6199">22725 8444 0 0,'6'-6'298'0,"0"2"62"0,0-1-3 15,0 1 2-15,0 2 4 0,-1 2-3 0,2 2-3 0,-2 4 3 16,0 4 3-16,1 2-2 0,-1 3-4 0,0 3-109 0,-1 4-146 16,-1 1-62-16,0 1-34 0,-3 2-3 0,0 2 9 0,-2 2-3 0,1 0-6 15,-2 2 11-15,-1 2 13 0,-1 1 0 0,0 2-8 0,-3 0 11 0,0 3 14 16,-3 0-7-16,-1 1-10 0,-1 0 6 0,-2 1 14 0,-1-1-10 0,-3 0-16 16,-1-1 6-16,-1-1 11 0,-2-1-22 0,-1-2-26 0,-2-1-13 15,-1-3-7-15,0-3-28 0,-2-1-34 0,1-3-32 0,0-2-34 16,1-3-46-16,1-2-52 0,2-2-55 0,1-4-53 0,3-1-22 0,3-4-13 15,2-2 8-15,4-2 16 0,5-5 13 0,2-1 8 0,2-4 23 0,5-2 20 16</inkml:trace>
  <inkml:trace contextRef="#ctx0" brushRef="#br0" timeOffset="235242.7028">24133 8947 0 0,'4'-6'175'0,"-1"1"83"0,0-1 2 15,-2 2 5-15,0-1 11 0,1 1-4 0,-2 2-5 0,0 2 4 0,0 0 7 0,0 0-41 16,0 0-57-16,0 0-44 0,0 0-41 0,0 0-29 0,-2 1-24 16,0 1 0-16,0 2 6 0,0 1 1 0,-1 1 2 0,0 1 9 0,1 1 11 15,-1 3 8-15,-1 2 7 0,0 2 4 0,0 2 6 0,-1 2-9 16,-1 2-12-16,0 3 1 0,-1 3 4 0,-1 2-7 0,-1 1-11 15,-1 2-7-15,0 2-4 0,-2 0-10 0,0 1-8 0,-2 1-11 16,2-1-7-16,-1-1-6 0,0-1-4 0,1 0 7 0,1-1 10 16,0-2-10-16,2-1-13 0,1 0-2 0,3-5 4 0,-1-2-16 0,2-2-21 15,2-5 5-15,-1-2 11 0,2-2-10 0,1-4-13 16,0-2-16-16,0-2-13 0,0-3-31 0,0 0-38 0,0-6-12 0,0-2-3 16,1-2-14-16,0-2-16 0,1-5-6 0,-2-2-3 0,0-1-10 15,0-2-17-15,-2-4 0 0,-2-2 3 0,-1 0 10 0,-2-2 17 16,-1-1 27-16,-2-2 29 0,-1 1 14 0,-2 0 11 0,1-1 18 15,-3 0 20-15,2 0 25 0,-1 2 25 0,1 0 23 0,0 2 18 16,-1 1 15-16,2 2 14 0,0 2 17 0,2 0 17 0,-1 2 23 16,2 2 23-16,1 1 28 0,1 1 28 0,2 1 9 0,1 1 3 15,1 2 7-15,2 1 7 0,1 2-11 0,2 0-17 0,4 3-1 0,0-1 3 16,4 2-10-16,2 1-17 0,1 0-15 0,4 1-15 16,3 2-32-16,3-1-34 0,4 1-9 0,2 0-3 0,4 2-15 0,5 0-22 15,2 0-10-15,2 1-2 0,4 0-40 0,2 0-46 0,0 1-39 16,1 1-37-16,-1 1-56 0,0-1-63 0,-1 3-32 0,-3 0-22 15,-4 2-10-15,-2 0-7 0,-3 1 4 0,-3 1 2 0,-4 0 11 16,-3 0 11-16,-2-1 31 0,0-1 132 0</inkml:trace>
  <inkml:trace contextRef="#ctx0" brushRef="#br0" timeOffset="235843.7783">25276 9420 1 0,'-8'-5'284'0,"0"-1"8"16,0 0 8-16,1 0 8 0,2 0 8 0,0 1 11 0,-1 1 9 16,2-1 5-16,2 2-1 0,0 1-32 0,2 0-47 0,0 2-65 0,3-3-71 15,1 2-35-15,1 0-23 0,3 0-8 0,3-1-7 0,2 1-4 0,2 0-4 16,4 0-13-16,1 0-11 0,1-1-4 0,3 1 2 0,0 1-12 0,3 0-18 16,-2 0-18-16,2 1-21 0,-1 1-27 0,0 0-28 15,-1 0-56-15,-1 1-63 0,-1 0-57 0,-1 1-57 0,0 0-14 0,-2-1-1 16,0 1-1-16,-2-2-4 0,0 2 10 0,-1-2 13 0,-2-1 19 0,-1 1 25 15</inkml:trace>
  <inkml:trace contextRef="#ctx0" brushRef="#br0" timeOffset="236077.4777">25941 9116 0 0,'6'-10'336'0,"-1"-1"27"0,0 0 7 16,1 0-2-16,0 2-8 0,0-1 4 0,0 2 8 0,1 2-4 0,1 2-8 15,0 3 3-15,1 1 7 0,1 2-125 0,-1 2-167 0,0 1-48 0,1 2-14 16,-1 1-14-16,-1 3-14 0,0 1 4 0,-1 2 14 0,-3 3-7 0,-2 2-11 16,0 3 4-16,-2 2 14 0,-3 2-7 0,-2 3-16 0,-3 2 5 15,-3 1 9-15,-2 1-16 0,-3 1-22 0,-3 1-7 0,-1 1-4 16,-4-2-13-16,0 1-14 0,-3 1-19 0,1-3-17 0,-2-2-16 0,-2-2-11 16,1-2-38-16,0-3-48 0,1-3-51 0,-2-3-57 0,2-5 0 0,2-2 12 15,0-5 9-15,2 0 9 0,3-6 9 0,2 0 9 0,3-6 22 16,6 0 25-16</inkml:trace>
  <inkml:trace contextRef="#ctx0" brushRef="#br0" timeOffset="236761.0699">27000 9120 63 0,'8'-13'217'0,"0"-2"8"0,-1 1 12 0,-2 0-7 16,0-1-13-16,-1 2 8 0,0 0 15 0,0 1 0 0,-1 1-7 15,-2 1-40-15,-1 1-53 0,-1 0-46 0,0 1-44 0,-3 1 8 0,0 1 22 16,-2 0-1-16,-2 1-4 0,0 0 11 0,-1 2 16 0,-2 0-5 0,-1 2-7 16,0 2 8-16,-2 2 11 0,-1 0-4 0,0 3-12 0,-2 3-3 15,0 3-3-15,-1 1-3 0,0 4-4 0,-1 1-10 0,0 3-11 0,2 2-2 16,1 3 1-16,0 2-7 0,3 2-10 0,1 1-4 0,2 2-1 15,2 0-13-15,3 1-19 0,1-1 4 0,3 1 7 0,1 0-9 0,2-2-18 16,4 0 6-16,0 0 13 0,2-1-7 0,3-2-10 0,0 1 7 0,-1-2 12 16,2-2-8-16,2-1-13 0,-2-1 9 0,0-1 12 0,0-5-7 15,0 0-14-15,-2-3 6 0,1-3 12 0,-2-2-5 0,-1-1-11 0,-1-1 8 16,-2-2 14-16,-1-3-6 0,-2 0-15 0,-2-3 11 0,0 0 14 16,-4-2-7-16,-3-1-10 0,0 0 7 0,-2-3 16 0,-4-1-2 0,-2-2-11 15,-1 1 12-15,-4-2 16 0,-1-1-7 0,-3 2-15 0,-3-1 9 0,0-2 15 16,-2 3-9-16,1-2-18 0,-1 1 9 0,1 1 14 0,1 0-23 15,2 1-35-15,2 1-31 0,2 1-28 0,1 1-47 0,4 1-54 16,1 4-63-16,4-2-66 0,3 2-48 0,8 0-39 0,0 0-3 0,0 0 6 16,6 3-3-16,4 2-11 0,4-2 20 0,4 0 26 0,4-2 31 0,2 2 33 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4T02:20:42.9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923 2194 111 0,'1'-2'268'0,"0"-2"1"0,2 2-8 16,0-2 3-16,-2 2 3 0,2-2-2 0,-1 2-4 16,1-2 6-16,0 2 9 0,-1-1-43 0,1 0-58 15,0 0-46-15,1 0-42 0,-2 0-4 0,1 2 7 0,0-2 13 16,-1 0 17-16,1 3 17 0,-3 0 17 0,4 0 13 0,-1 3 13 15,-1 0 6-15,0 3 3 0,-1 0-5 0,0 3-4 16,1 1-4-16,-1 2-5 0,-1 5-12 0,-1-1-15 16,-1 4-5-16,0 1-2 0,-1 1-14 0,0 2-20 15,-1 2-2-15,0 1 1 0,0 3-11 0,2 0-11 0,-2 1-1 16,0 4-1-16,0-1-9 0,-2 4-13 0,2 1-1 0,-1 3 7 16,1 1-11-16,-1 2-12 0,1 2-2 0,0 1 4 15,0 3-14-15,0 0-21 0,0 0-11 0,0 1-7 16,0-1-19-16,0-1-20 0,0-2-14 0,1-2-8 15,0-4-19-15,1-4-20 0,0-4-29 0,2-4-30 0,0-4-29 16,0-5-29-16,2-5-35 0,-1-2-41 0,0-5-52 16,1-5-60-16,-2-4-37 0,1-6-32 0,2-4-3 0,-2-8 9 15,2-6 13-15,1-6 17 0,0-6 30 0,1-5 33 16,2-4 26-16,-1-3 25 0</inkml:trace>
  <inkml:trace contextRef="#ctx0" brushRef="#br0" timeOffset="180.9128">1116 2507 63 0,'11'-24'286'16,"-1"2"16"-16,2-1 19 0,2 1 6 0,-2-1 4 16,-2 2 19-16,2 2 20 0,0-1 16 0,0 2 11 15,0 2-23-15,0 1-35 0,-1 1-86 0,0 2-95 0,-2 2-25 16,-1 2-1-16,-1 1-18 0,-2 2-22 0,-1 2-13 0,0 2-10 16,-4 1-46-16,1 0-58 0,1 3-70 0,-4 0-70 15,0 3-94-15,-2 0-95 0,-3 0-34 0,-1 3-13 16,-3 0-3-16,1 1-3 0,-4 1 2 0,0-2 4 15,0 0 4-15,2-3 5 0,0-2 30 0,3-1 68 0</inkml:trace>
  <inkml:trace contextRef="#ctx0" brushRef="#br0" timeOffset="1668.8133">1208 2584 0 0,'-8'-6'49'16,"1"1"185"-16,2-1 14 0,0-1-5 0,-2-1-5 15,2 1 4-15,1-2 8 0,1 3-5 0,2-2-8 0,1 1-18 16,0-2-23-16,1 3-55 0,2-3-64 0,-1 0-11 0,2 1 6 15,0-1-11-15,2 2-10 0,0-2 20 0,2 1 26 16,2 1 1-16,0 1-4 0,2 1 14 0,3 1 18 16,2 1-6-16,1 1-15 0,2 1 3 0,0 1 8 15,2 1-19-15,1 1-28 0,1 2 0 0,-1 1 5 0,-2 1-26 16,0 1-32-16,-1 1-8 0,-2-2-2 0,-2 3-23 0,-2 0-25 16,-3 1 3-16,-3-1 12 0,-3 2-10 0,-2 1-17 15,-3 0 6-15,-4 3 13 0,-3 0-10 0,-3 1-13 16,-4 1 10-16,-2 2 19 0,-1 1-1 0,-3-1-7 15,-3 2 14-15,1-1 22 0,-1 1-5 0,-1-2-17 0,1-1 11 16,1-3 18-16,-1 2-6 0,3-5-12 0,1 0 14 16,2-2 20-16,4-2-2 0,1-1-13 0,4-2 11 0,2-1 17 15,4-2-4-15,2-2-10 0,4 1 14 0,4 1 16 16,4-2-3-16,4 0-11 0,2 0 8 0,5 0 14 16,4 0-10-16,1 0-14 0,1 0 2 0,0 1 8 15,2 1-7-15,0-1-11 0,-3 4 1 0,-2-1 8 0,-3 1-9 0,-2 2-16 16,-3 1 5-16,-4 1 14 0,-3 0-7 0,-4 3-8 0,-5 1 6 15,-3 2 13-15,-4 2 4 0,-5 1-1 0,-3 3 13 0,-7 3 16 16,-3 3 7-16,-5 3 7 0,-2 1 10 0,-6 2 10 16,-2 2-1-16,0-1-1 0,-2-1-1 0,0 0 4 15,1-3-4-15,2-3-7 0,2-3-6 0,3-1-7 16,5-5-26-16,3-3-32 0,6-3-62 0,3-3-70 16,6-5-83-16,3-2-88 0,6-2-85 0,7-6-84 0,6-5-22 15,3-2-10-15,7-4-4 0,4-2-4 0,5-4 1 0,4-2 3 16,1-1 13-16,3-2 20 0,3 1 51 0,-1 0 191 15</inkml:trace>
  <inkml:trace contextRef="#ctx0" brushRef="#br0" timeOffset="2036.1923">2115 2924 171 0,'-11'0'222'0,"0"2"6"16,1-2 7-16,-1 0-5 0,0 1-7 0,2 2-1 0,0-1 0 15,1 1 2-15,1 0 5 0,0-2-59 0,2 2-80 0,1-1-42 0,0-1-36 16,1 1 7-16,2-1 19 0,1-1-5 0,0 0-11 0,0 0 14 16,0 0 21-16,4-1-9 0,1-2-18 0,2 0 8 0,1-2 11 15,3-2-11-15,1-2-22 0,2-3 11 0,2-2 18 0,2-2-13 0,0-4-23 16,2-2 7-16,2-2 14 0,-1 0-12 0,0-3-21 0,1 0 9 0,-1-2 21 16,-1-1-4-16,0 2-14 0,-1-2 19 0,-1 0 29 15,-2 1 8-15,0 1-2 0,-2-2 28 0,-1 4 38 0,-2 1 20 0,-2 2 13 16,-1 4 15-16,-1 2 13 0,-3 2-4 0,0 5-6 0,-3 2-1 0,0 4-2 15,-2 2-9-15,-2 2-14 0,-1 5-7 0,0 1-6 0,-2 6-13 0,-2 1-16 16,0 5-25-16,-3 5-24 0,0 2-6 0,-2 5-1 16,0 5-5-16,-1 2-9 0,0 4 4 0,0 1 10 0,1 3-19 0,0 3-26 15,2 1-26-15,0 1-26 0,2 4-32 0,0-2-35 0,2 2-36 0,0 0-36 16,2-1-32-16,2-2-31 0,2-3-33 0,1-5-34 0,3-2-41 16,2-5-45-16,2-6-36 0,2-5-35 0,2-4 4 0,1-6 16 15,2-4 21-15,1-5 22 0,1-6 35 0,1-3 38 0,2-5 25 0,-2-2 25 16</inkml:trace>
  <inkml:trace contextRef="#ctx0" brushRef="#br0" timeOffset="2230.821">3083 2756 63 0,'2'-1'249'0,"1"-1"-24"0,0 1-30 0,-1 1-32 0,2-3-31 16,0 0-45-16,2 3-49 0,0-2-22 0,1 1-10 15,0-1-49-15,1 1-58 0,0-1-68 0,0 1-74 0,0-1-12 0,0 1 4 16</inkml:trace>
  <inkml:trace contextRef="#ctx0" brushRef="#br0" timeOffset="2603.5863">3975 2267 0 0,'4'-1'46'0,"-2"-4"349"0,1 2 7 0,1-1 3 0,1 2 3 16,2 1-2-16,0-1 1 0,1 4-1 0,0 1 2 0,1 3-1 16,0 1-5-16,1 4-57 0,0 1-77 0,0 4-107 0,-2 2-121 15,-2 2-31-15,0 4-6 0,-2 0-3 0,-3 4-6 0,0-1 3 0,-2 3 5 16,0 2-4-16,-3-1-4 0,0 1 2 0,-2-2 2 0,0 0-20 15,-1 0-26-15,-2 1-32 0,-2-1-31 0,-1-1-54 0,-1 1-60 16,-2-2-70-16,-1-2-76 0,-1-1-23 0,-3-1-10 0,-2-1 1 16,0-2-1-16,-2-2 2 0,0-2 3 0,0-2 17 0,1-5 25 15,3-2 33-15,1-2 213 0</inkml:trace>
  <inkml:trace contextRef="#ctx0" brushRef="#br0" timeOffset="4439.2242">5431 2285 10 0,'0'-7'221'0,"0"1"4"0,1 0 7 16,-1 0-4-16,0 0-6 0,0 1 0 0,0 2 8 0,0 3-7 16,0 0-5-16,0 0-49 0,0 0-56 0,0 0-55 0,0 0-46 0,-1 2-6 15,-1 2 6-15,1 1 0 0,0 2-3 0,-1 1 21 0,1 1 32 16,0 3 4-16,-1 0-5 0,1 3 19 0,-2 1 22 0,2 2 0 16,-2 2-5-16,1 2 17 0,-1 1 21 0,0 2 2 0,-1 2-4 15,-1 2 5-15,0 2 8 0,-1 2-17 0,0 2-21 0,-1 2-3 0,-1 2 1 16,0 3-13-16,0 3-18 0,-1 0-3 0,1 2 0 0,-2 2-13 15,2 1-22-15,0-1-2 0,0 1-2 0,2-2-11 0,0-2-13 16,1-2-1-16,0-2 1 0,2-3-8 0,0-5-10 0,2-2 3 16,0-5 6-16,-1-5-4 0,2-4-8 0,0-3 4 0,2-4 8 15,-2-2-1-15,1-5-8 0,0-1 0 0,1-4 3 0,0-4-14 0,1-4-17 16,1-3-5-16,0-4 3 0,1-5-17 0,2-8-19 16,1-2-3-16,1-5 3 0,1-6-13 0,0-2-17 0,1-4 4 0,0-3 14 15,1 0-3-15,1-1-9 0,0-1 20 0,1 2 23 16,-1 2 8-16,2 1 2 0,-1 3 28 0,1 1 34 0,0 4 11 0,-2 1 2 15,2 4 19-15,-2 4 21 0,0 2-5 0,1 4-16 0,-2 1 8 0,0 4 13 16,-2 2-8-16,1 5-14 0,0-1 2 0,-1 4 10 16,0 2-19-16,0 2-22 0,1 2-1 0,1-1 4 0,0 4-12 0,0 1-17 15,1 1 5-15,2 4 11 0,-2-1-7 0,2 4-10 0,0-1 6 16,1 4 12-16,-2 2-7 0,2 2-14 0,-1 2 7 0,-2 2 14 16,1 1-9-16,-1 2-13 0,-2 4 5 0,-2-2 14 0,-1 6-6 0,-1 0-10 15,-2 1 4-15,-4 4 9 0,-1 1-9 0,-2 0-14 0,-4 4 10 16,-3-1 16-16,-4 2-8 0,-2-1-11 0,-2 1 7 0,-2-2 15 15,-2-2-3-15,-2-1-12 0,-1-1 12 0,-1-4 13 0,-1-2-2 16,0-2-8-16,-2-3 10 0,0-3 19 0,-3-3-4 0,0 0-5 16,1-6 11-16,-2 0 19 0,0-3 1 0,1-3-5 0,-1-3 5 0,3-3 6 15,1-2-9-15,1-4-12 0,2-3 3 0,3-3 6 16,2-1-3-16,4-5-7 0,2 0-1 0,3-5 4 0,3-1-10 0,4 0-13 16,3-1-3-16,3 1-1 0,5-3-4 0,4 1-4 0,2 2 3 15,6 0 3-15,2 0-4 0,4 3-5 0,5-1-11 0,2 4-8 16,2-2-20-16,2 4-21 0,2-2-15 0,-1 4-11 0,0 2-23 15,-1 2-28-15,0-1-11 0,0 5-8 0,-2 2-18 0,-1 1-24 16,0 3-20-16,-1 0-14 0,-1 1-10 0,1 2-2 0,-3 2-7 0,1-1-8 16,-2 1-1-16,0 1-1 0,-3 0 5 0,0-2 5 0,-1 1 2 15,0-1 0-15,-2 1 21 0,-1-2 29 0,-2 0 2 0,-1-2-2 16,-2 2 38-16,0-1 53 0,-2 1 54 0,-2-2 54 16,-2 1 39-16,-3-2 36 0,0 1 42 0,-3 1 44 0,-3-1 32 0,-1-1 29 15,0 0 5-15,-4 0-4 0,-1 0 29 0,-1-1 39 0,-2-1-27 16,0 1-43-16,-2-1-26 0,-2 1-18 0,-2-1-23 0,0 1-26 15,-1 1-17-15,-2 0-14 0,-2 0-17 0,2 3-22 0,-2 0 1 0,0 0 8 16,1 3-14-16,-1 0-17 0,2 3 6 0,1-2 10 16,0 4-11-16,2 1-19 0,1 0 7 0,2 3 10 0,2 0-11 0,1 3-16 15,1 0 0-15,2 1 6 0,2 1-10 0,2 1-16 0,1-3 4 16,3 0 7-16,1 0-6 0,1-2-12 0,2-2 6 0,2-1 12 16,2-2-6-16,1-2-15 0,0-2 6 0,2-1 10 0,1-3-5 0,1 0-13 15,1-3 7-15,2-3 11 0,0-1-5 0,-1-4-13 16,2-1 5-16,0-3 12 0,-1-3-7 0,1 2-13 0,-1-5 7 0,-2 1 13 15,-1-1-8-15,-1-1-10 0,-2 2 6 0,-1-1 15 16,-3 3 0-16,-1-1 0 0,-1 2 18 0,-2 2 24 0,-1 0 11 0,-1 2 1 16,0 2 13-16,-2 1 14 0,-1 1 2 0,-1 1-1 0,1 1 2 15,-2 1 2-15,1 0-13 0,0 3-16 0,1 0-10 0,-3 0-8 16,0 1-24-16,-1 2-30 0,0 2-17 0,0 1-16 0,-1 3-31 16,0 1-37-16,-1 4-23 0,0-1-20 0,0 4-26 0,2 1-28 15,0 0-24-15,2 0-22 0,2 0-25 0,0 1-22 0,1-2-42 16,3 1-43-16,1-5-8 0,1 2 3 0,-1-4 21 0,3-2 27 15,1 0 18-15,1-3 13 0,0-3 31 0,2-2 29 0</inkml:trace>
  <inkml:trace contextRef="#ctx0" brushRef="#br0" timeOffset="4722.6841">6648 2935 0 0,'5'-11'184'16,"-1"1"232"-16,-4 2 11 0,-1 1 7 0,-2 1 1 0,1 1-8 0,-4 1-8 15,1 2-8-15,0 1-11 0,-1 1 1 0,-2 3-1 16,0 0-82-16,0 3-108 0,-1 1-99 0,-2 2-96 0,2 3-37 0,-2 3-19 15,2 0-7-15,0 2 0 0,1 1-3 0,1 1-6 0,3 1 2 16,1 1 4-16,2-3-14 0,2 1-19 0,3-1 3 0,2 0 9 16,0-1-7-16,4-5-16 0,2 0 8 0,2-2 14 15,2-2-8-15,2-2-12 0,0-5 15 0,2-2 22 0,0-2 1 0,3-5-4 16,0-1 20-16,-1-4 27 0,1-2-6 0,-2-3-16 0,2 0 14 16,-3-2 22-16,0-2-8 0,-3-1-17 0,1 1 17 0,-4-1 29 15,0 1 4-15,-2-1-2 0,-3 2 19 0,-2 0 25 0,-2 3-3 0,-1 0-9 16,-3 3 10-16,-1 2 17 0,-1 1-7 0,-3 1-19 0,0 2-2 15,-1 2-4-15,-2 2-43 0,0 2-57 0,-1 2-55 0,-1 1-55 16,0 3-82-16,-2 1-88 0,0 4-26 0,-2-1-3 0,1 5-11 16,-1 2-7-16,-1 1 3 0,2 3 8 0,-1 0 10 0,1 0 10 15,1 3 35-15,2 0 248 0</inkml:trace>
  <inkml:trace contextRef="#ctx0" brushRef="#br0" timeOffset="4874.4282">6511 3601 258 0,'-18'9'541'0,"2"-3"19"0,0-3 5 0,0 0-16 16,2-3-22-16,2-2-44 0,1-1-51 0,2 2-84 0,1-2-95 15,2 1-101-15,6 2-107 0,-4-1-195 0,4 1-219 0,-1-2-104 0,1 2-68 16,1-4-19-16,2-2-4 0,2 0 15 0,3-2 21 0,2-1 45 0,0 0 51 16</inkml:trace>
  <inkml:trace contextRef="#ctx0" brushRef="#br0" timeOffset="5740.7652">7185 2908 148 0,'7'-8'180'0,"0"1"6"0,-2 1 5 15,0-2 19-15,1 1 21 0,-1 1 10 0,-1-2 7 0,1-1-22 16,-1 2-29-16,-1-2-22 0,1 0-17 0,-1-2 8 0,-2 2 17 15,-1-1 8-15,0 1 5 0,0 0 13 0,-3-2 8 0,1 4-5 0,-1-2-11 16,-1 0-5-16,-1 3-4 0,-2-2-18 0,0 1-21 0,-1 2-9 16,-1 1-3-16,0-1-19 0,-3 2-25 0,-2 2-17 0,-2-1-13 15,0 4-16-15,-2 1-13 0,-2 3-14 0,-2 0-11 0,1 4-2 16,-3 2-2-16,0 3 0 0,-3 2 1 0,2 4 4 0,-3 1 4 16,1 5 1-16,-1 0 4 0,2 5 1 0,-1 1 6 0,2 0-2 0,1 1-1 15,2 1 0-15,2 1 3 0,4-2-1 0,2-2-5 0,3 1-2 16,3-3 1-16,4-3-4 0,3 0-4 0,2-2-1 0,4-2 1 15,5-2-3-15,4-3-3 0,6-2 0 0,6-2 3 0,6-2-23 16,5-2-31-16,7-4-45 0,5-3-49 0,6-3-61 0,2-1-62 16,3-5-85-16,2-5-88 0,-2 1-30 0,-2-4-16 0,-3 1-2 0,-3-4 0 15,-4 2-2-15,-4-1-2 0,-5-1 20 0,-6 2 29 16,-4-1 47-16,-3 2 109 0</inkml:trace>
  <inkml:trace contextRef="#ctx0" brushRef="#br0" timeOffset="6475.0417">9227 1966 121 0,'-3'-12'438'16,"-2"1"5"-16,-1 2-7 0,1-1-1 0,1 1 0 0,0 1-24 0,0 1-30 15,0 2-6-15,1 1-1 0,-1 3-7 0,2 2-7 0,-2 3-141 0,0 2-178 16,-2 3-74-16,1 3-44 0,0 2-2 0,-2 5 11 0,0 4-1 15,1 2-4-15,-2 4 25 0,0 2 37 0,0 4 4 0,-2 4-5 16,2 3 0-16,-1 3-2 0,0 1 2 0,-1 4 0 0,1-1 0 16,-2 4-3-16,2-1 3 0,0 1 5 0,1-2-1 0,0 0-1 15,0 0 0-15,1-3 2 0,0-3-2 0,2-2 0 0,0-2 10 0,2-2 16 16,0-6-8-16,2-3-11 0,0-3 13 0,2-6 19 16,0-3 4-16,1-3 1 0,0-6 11 0,2-2 20 0,2-4-1 0,0-1-7 15,2-5 4-15,3-3 7 0,1-6-3 0,3 0-9 0,1-6 1 16,2-3 8-16,2-5-9 0,2-1-12 0,0-1-3 0,2-4 2 15,0-1-1-15,0 2-2 0,2-2 5 0,-1 3 10 0,0 1 4 0,-1 1 7 16,2 4 2-16,-2 0 3 0,0 4 2 0,-2 1 1 16,1 4-2-16,0 0-2 0,-2 3-7 0,-1 1-7 0,0 4-12 0,-1 1-12 15,-2 3-9-15,-1 1-4 0,0 4-11 0,-3 1-9 0,-1 1-2 0,-1 4 4 16,-2 1-4-16,-2 3-8 0,-2 1 2 0,-1 4 7 16,-4-1-8-16,-1 2-11 0,-3 2-4 0,-4 1-4 0,-1 1-13 0,-5 2-17 15,-3 2-14-15,-2 1-14 0,-2-2-11 0,-3 2-11 0,-3-1-12 16,1-1-14-16,-1 1-8 0,0-4-8 0,2 1-15 0,0-4-15 15,3-2-14-15,2-1-10 0,4-4-10 0,2-3-8 0,3-1-23 0,3-4-23 16,3-1-25-16,5-3-22 0,0 0-13 0,4-7-14 16,5-2 0-16,3 0 3 0,4-3 18 0,4-3 25 0,5 0 20 0,3-3 18 15</inkml:trace>
  <inkml:trace contextRef="#ctx0" brushRef="#br0" timeOffset="6742.0258">10109 2533 0 0,'7'-6'69'0,"-4"1"345"0,-3 2 13 0,-6 2 16 0,-2 1 10 15,-2 0 10-15,-5 0 13 0,-4 4 7 0,-3 2 7 16,-2 2 17-16,-4 2 23 0,-3 2-50 0,0 3-74 0,-2 2-103 0,1 2-115 16,0 2-41-16,0 2-20 0,4-1-8 0,1 1-7 0,3 1-14 0,4 0-13 15,4 0-7-15,4 0-4 0,4 0-23 0,4-3-29 16,4 0-10-16,4-2-1 0,4-1-14 0,4-1-15 0,4-4 1 0,3-2 5 16,4-2-13-16,2-3-19 0,3-3-10 0,3-3-6 0,-1-5-16 15,4-1-19-15,-1-1-2 0,0-5 2 0,-1 0-4 0,0-5-6 16,0 2 5-16,-2-3 5 0,-4-1-2 0,0-1-7 0,-4 1 10 0,-2-1 10 15,-2 1 13-15,-4-1 10 0,-3 2 5 0,-3 0 5 16,-3 2-13-16,-3 1-19 0,-2 0-46 0,-3 0-58 0,-1 3-61 0,-4-2-59 16,-1 2-55-16,-1 0-55 0,-2 0-15 0,-1 2-4 0,-2-2-2 0,1 3 0 15,-4 0 10-15,2 1 10 0,-1 1 20 0,0-1 23 16</inkml:trace>
  <inkml:trace contextRef="#ctx0" brushRef="#br0" timeOffset="6941.9516">10063 2236 262 0,'-4'0'522'0,"0"0"20"0,0-2 7 16,0-2 0-16,1 1-2 0,0 0 2 0,2-2 0 0,0 2-6 15,-1 0-4-15,1 2-4 0,1 1 1 0,0 0-169 0,0 0-217 16,1-3-91-16,1 1-52 0,0 1-22 0,1 1-12 0,2-3 0 0,2 0 0 16,2 0-1-16,2-2-2 0,2 1-5 0,3-2-4 0,3 0-9 0,1 0-12 15,3-2-24-15,1 2-28 0,0 2-25 0,1-1-22 0,-1 4-27 0,0-1-27 16,-1 4-37-16,-1 2-46 0,-2 2-32 0,-2 2-32 0,-1 4-53 0,-2 1-58 15,-3 4-7-15,-2 1 4 0,-2 1 27 0,-2 4 31 0,-4 2 25 0,-3 2 20 16,-2 3 31-16,-3 2 29 0</inkml:trace>
  <inkml:trace contextRef="#ctx0" brushRef="#br0" timeOffset="7073.1498">9993 3226 0 0,'-6'12'222'0,"0"-3"163"0,2-2-10 0,2-2-30 16,-1-2-34-16,2-3-64 0,1 0-76 0,0 0-70 0,0 0-71 15,4-2-21-15,0-1-8 0,0-1-91 0,1-1-118 0,-1-2-89 0,0-1-78 16,0-1-11-16,-1-1 11 0,-1-1 30 0,0-1 224 0</inkml:trace>
  <inkml:trace contextRef="#ctx0" brushRef="#br0" timeOffset="8092.83">11903 2713 310 0,'-2'-11'485'0,"0"-1"-1"0,-1-1-5 0,-1-2-23 0,1 0-26 15,1-2-31-15,-1 1-34 0,-1 2-40 0,1 2-44 0,-1 0-31 0,-1 0-25 16,-2 2-169-16,-1-2-212 0,-2 1-69 0,-4 2-27 0,-2-1 15 0,0 1 28 16,-4 0 37-16,0 1 37 0,-1 2 45 0,-2 0 49 15,1 2 46-15,-2-1 43 0,0 4 39 0,0-1 36 0,1 4 9 0,-1-2-2 16,1 4 2-16,-1 1 2 0,2 1-11 0,0 1-15 0,0 2-17 0,0 3-17 15,2 2-7-15,-1 1-5 0,1 1-11 0,1 4-14 0,1-1 4 0,0 4 7 16,4 1-8-16,-1 0-17 0,4 3 7 0,2 0 12 0,2 1-9 0,3-1-17 16,3 2 5-16,4 1 15 0,2-2-13 0,4-2-22 0,3 1-2 15,6-3 2-15,2-3-20 0,4-3-29 0,2-2-12 0,5-2-6 16,1-7-21-16,3-2-26 0,1-5-14 0,1-2-17 0,0-5-6 0,2-5-2 16,0-3 4-16,-1-3-1 0,0-3 13 0,-2-2 17 0,0-4 23 0,-3 0 23 15,-1-3 28-15,-1-3 28 0,-3 2 25 0,0-5 22 0,-2 0 24 0,-2 0 25 16,0-2 2-16,-2-1-1 0,-2 0 8 0,-3-1 16 0,0-2 8 15,-2 3 8-15,-3 0 15 0,-1-2 15 0,-2 4 15 0,-2 2 15 16,-2 4 17-16,-2 4 16 0,-1 3 6 0,-2 3 1 0,0 3 2 0,-1 4 0 16,-2 4-7-16,2 2-7 0,-2 4-22 0,1-1-21 0,-2 4-25 0,0 2-25 15,0 4-28-15,-2 1-30 0,0 6-25 0,-4 3-25 0,1 3-5 0,-3 6-4 16,0 4-4-16,-1 5-6 0,-1 5-4 0,0 1-2 0,0 4-11 16,1 2-10-16,0 2-13 0,1-1-16 0,1 1-7 0,0-1-4 0,3 1-11 15,3-5-12-15,0 0 0 0,2-3 0 0,3-3-9 0,1-3-8 16,2-3 7-16,1-3 11 0,1-5 4 0,2-1 2 0,1-4 22 0,0-2 28 15,1-3 0-15,2-5-6 0,1-1 16 0,1-3 26 0,1-1-3 0,0-5-10 16,2 0 19-16,2-3 27 0,0-3 0 0,1-2-8 0,0-1 11 0,-1-3 21 16,2 0-7-16,-2-1-14 0,0-2 9 0,-2 1 16 0,0-1-4 15,-1 0-13-15,0 0 5 0,-3 0 16 0,-2 2-11 0,1-1-18 16,-2 1 4-16,-1 2 11 0,-1 1-7 0,-2 1-13 0,-1 3 2 0,0-2 8 16,-1 4-8-16,0 1-11 0,-2 3 1 0,-1 0 2 0,0 3-7 0,0 0-12 15,0 0 2-15,0 0 7 0,-1 0-8 0,-2 3-10 0,2 0 3 0,-2 3 8 16,0 0-5-16,1 0-9 0,-1 4 4 0,-1 1 10 0,1 1-4 15,1 1-4-15,-1 1 6 0,0-1 11 0,1 4-7 0,0-4-8 16,2 4 1-16,0-4 4 0,2 2-14 0,-1-1-16 0,2-2 4 0,-1 0 8 16,2 0-10-16,2-2-15 0,0-2 0 0,1 1 8 0,1-3-11 0,1 0-18 15,1-3 1-15,0 0 10 0,2-2-8 0,2-1-14 0,0-3 11 0,1 0 21 16,0-1-7-16,1-4-14 0,-2-1 10 0,2 0 23 16,0-3-4-16,-2 0-11 0,-1 0 13 0,0-1 23 0,-1-2 6 0,-1 1 3 15,0-1 30-15,-2 0 38 0,-1 0 4 0,-1 2-2 0,-1-2 20 0,0 1 32 16,-2 2 10-16,-2 0 9 0,1 3 13 0,-2 0 19 0,1 2-1 0,-1 1-5 15,-1 1-7-15,0 2-5 0,-1 0-22 0,1 3-22 0,0 0-12 0,0 0-7 16,0 0-16-16,0 0-14 0,-2 2-20 0,1-1-20 0,0 2-8 0,1 2-7 16,-2 1-7-16,2 0-7 0,-1 1 1 0,0 4 7 0,-1 1-2 15,1 0-5-15,1 0 3 0,-1 3 9 0,1 0-8 0,0 0-11 16,0 0-1-16,1-2 7 0,0 2-5 0,1-1-8 0,0 1-1 0,2-2-3 16,0 1-6-16,2-2-7 0,-1 0-8 0,0 0-3 0,1-2-6 0,0-1-5 15,1 0-5-15,0-1-4 0,-1-2-7 0,2-2-7 0,0-1-20 0,2 2-24 16,-1-4-18-16,0 1-15 0,-1-2-21 0,2 0-24 0,-2-2-32 15,1 1-32-15,-1-4-34 0,0 2-28 0,0-1-54 0,0-1-58 16,0 1-16-16,1-2 2 0,1-2 20 0,-1 1 28 0,2-1 22 0,-2-2 17 16,2 1 27-16,-1 0 30 0</inkml:trace>
  <inkml:trace contextRef="#ctx0" brushRef="#br0" timeOffset="8406.5656">12736 2224 166 0,'-4'-12'476'0,"1"0"16"16,1 1 10-16,0 1-4 0,1-1-6 0,1 2-3 0,0 2-4 16,1 1-11-16,1 3-11 0,0 1 2 0,2 2 6 0,2 3-154 0,-1 0-202 15,2 3-79-15,-1 2-43 0,1 1-29 0,1 3-24 0,-1 1-6 0,-1 4 0 16,0-1-14-16,-1 4-19 0,-1-1-12 0,-1 4-7 0,-2 1-37 0,-2 0-38 16,-2 1-68-16,-2 2-75 0,-1-1-59 0,1-1-53 0,-2-1-4 15,-1 0 13-15,0-3 7 0,0-1 6 0,2-4 18 0,-1-2 22 16,0-5 22-16,2-2 20 0</inkml:trace>
  <inkml:trace contextRef="#ctx0" brushRef="#br0" timeOffset="8590.27">13059 1866 220 0,'5'-12'498'0,"-1"-1"18"0,0 1 8 15,-1-1-1-15,1-2-2 0,1 1-16 0,-1 2-16 0,1 0-19 0,2 2-20 16,0 1-23-16,2 0-22 0,0 1-178 0,3 2-226 15,0 0-127-15,2 1-96 0,0 1-67 0,2 2-58 0,0 2-68 0,3 1-73 16,0 2-7-16,1 0 8 0,1 3 19 0,0 0 18 0,3 3 22 0,2-1 23 16,2 0 20-16,0 2 20 0,4 1 41 0,1-2 242 15</inkml:trace>
  <inkml:trace contextRef="#ctx0" brushRef="#br0" timeOffset="9244.811">14568 2414 181 0,'-7'0'474'0,"2"-3"-1"0,0 2-17 0,1-4-38 0,1-1-43 16,0 0-45-16,2 2-42 0,0-1-21 0,1 2-13 0,1 2-23 0,2 1-26 16,-1 0-148-16,2 0-184 0,0 1-89 0,0 1-62 0,2 1 11 0,-2-2 33 15,0 2 30-15,0 0 32 0,1 0 49 0,-1 0 60 0,1 0 12 16,1 0-3-16,-1 0 31 0,2 0 40 0,-1 2-16 0,2-4-34 16,0 2-7-16,0-1-1 0,2 1-35 0,-1-2-43 0,0-1-10 0,1-1-4 15,-1-1-11-15,0 1-15 0,1-5 22 0,0 0 32 0,0-2 35 0,0-2 31 16,0-1 42-16,0-2 45 0,1-2 25 0,-2-2 20 0,1-1 39 0,-1-1 47 15,0-2 25-15,-1 0 16 0,-1-2 13 0,0 1 10 0,-2-2-2 16,-1 0-7-16,0 1-25 0,0-1-35 0,-3 2-9 0,1 1 0 0,-2-2 7 16,-2 4 14-16,0 1 0 0,-2 0-3 0,0 4-3 0,-3 1-1 15,0 2-4-15,-1 1-2 0,-1 4-16 0,0 0-16 0,-3 1-12 0,0 2-10 16,-3 3-23-16,0 2-30 0,-2 2-12 0,-2 4-8 0,-1 4-16 0,-2 1-21 16,-4 7 2-16,1 2 5 0,-3 5-7 0,-1 5-10 0,-2 4 7 0,-2 1 13 15,-1 7-2-15,1 2-7 0,-2 4 7 0,1 1 8 0,-1 3-5 0,2 0-13 16,2 1 5-16,0 1 11 0,5-2-7 0,2-2-7 0,1 1 3 15,4-5 8-15,3-2-13 0,3-2-16 0,2-2-7 0,2-6-7 16,2 0-28-16,3-5-36 0,3-2-18 0,1-2-13 0,3-5-35 0,2-1-42 16,3-4-74-16,3-2-80 0,2-6-65 0,3-5-59 0,4-2-10 0,3-5 3 15,1-5 8-15,4-5 7 0,0-4 25 0,2-4 32 0,1-3 21 0,0-1 15 16,-1-4 35-16,0 1 301 0</inkml:trace>
  <inkml:trace contextRef="#ctx0" brushRef="#br0" timeOffset="9411.6181">14737 2596 226 0,'0'0'479'0,"-1"1"10"0,1-1 0 16,-3 0 3-16,1-1 3 0,-2 1-6 0,1-2-8 0,-1 2-2 16,0 2-7-16,-1-1 2 0,-1 4 3 0,0-1-150 0,-2 2-195 0,0 0-82 15,-2 2-52-15,1 1-10 0,-2 0 2 0,1 1-16 0,-1 1-19 0,2 1-4 16,-1 0-5-16,1 0-36 0,2 0-47 0,1 3-49 0,-1-3-52 16,2 3-85-16,-1 0-92 0,2 0-37 0,0 0-14 0,2-3-8 0,0 3-5 15,1-2 13-15,0-1 16 0,2-1 10 0,0-2 13 0,3-3 34 0,0 0 42 16</inkml:trace>
  <inkml:trace contextRef="#ctx0" brushRef="#br0" timeOffset="10029.2675">15021 2738 0 0,'0'0'129'0,"0"0"334"0,-2-1 19 0,-2-2 1 16,1 0-3-16,0-2-6 0,-1 1-6 0,2-2-26 0,-1 3-29 0,0 0-7 15,2 3 1-15,1 0-65 0,0 0-89 0,-3 0-125 0,1 0-140 16,-1 3-57-16,0 0-33 0,2 0-3 0,0 0 4 0,-1 3-1 0,4-2-3 15,-1 1 18-15,2-1 27 0,1 1-10 0,1 1-20 0,2 0-12 0,1 0-14 16,1-2-17-16,0 1-22 0,2-2-22 0,1 0-24 0,0 0-13 16,1-3-11-16,-1-2 3 0,2-1 7 0,-2 0 13 0,0-1 16 0,-2-2 30 15,1 0 37-15,-2-3 43 0,-1 0 49 0,0 1 31 0,-1-1 29 16,-2 0 54-16,-1 0 59 0,-1 2 37 0,-2-2 31 0,-1 0 16 0,-1 1 10 16,-2 1 10-16,-1 1 10 0,-1 0-13 0,-2 0-17 0,-1 1-13 0,0 1-8 15,-1 1-17-15,-2 1-17 0,1 1-13 0,-2 1-12 0,1 3-22 0,-1 0-23 16,0 1-11-16,1 1-1 0,-1 2-19 0,2 2-26 0,-1 2 0 0,0 1 6 15,1 3-15-15,2 0-21 0,0 3 1 0,1 0 5 0,2 1-12 16,2 2-19-16,2-1-10 0,2 1-2 0,2 0-25 0,3-2-29 16,2 2-10-16,3-3-1 0,2 0-22 0,5-4-28 0,0-1-16 0,5-2-10 15,1-2-16-15,3-5-16 0,2-1-16 0,0-3-16 0,2-4-7 0,1-2-6 16,0 0-10-16,0-6-11 0,0 0 4 0,-1 0 11 0,1-5 24 0,-3 1 24 16,0-2 30-16,-2-2 29 0,0 1 22 0,-3-2 18 0,-2 0 51 15,-2 0 64-15,-2-2 41 0,-2 1 36 0,-2 2 53 0,-3-1 56 16,-2 2 43-16,-1 1 37 0,-2 0 22 0,-2 3 19 0,-3 3 7 0,0 1 4 15,-1 2 2-15,-1 2 2 0,0 2-32 0,-2 2-41 0,0 0-25 0,1 2-22 16,-1 1-25-16,-1 1-23 0,-1 2-34 0,-1 2-38 0,0 1-28 0,-2 3-23 16,0 1-19-16,-2 4-16 0,1 2-13 0,0 2-8 0,-1 2 0 15,2 2 6-15,2 1-6 0,-1-1-8 0,3 2-13 0,1 0-12 0,2 0-9 16,2 0-9-16,1-1-12 0,2-2-15 0,1 0 0 0,2-3 0 16,2 0-6-16,2-3-12 0,2-3 0 0,2-2 2 0,2-2-7 0,2-5-8 15,2-2 11-15,0-2 20 0,2-2 2 0,1-5-5 0,-1-1 18 0,1-3 24 16,-2-1-3-16,0-2-11 0,-1-3 19 0,-1 0 23 0,-1 0 2 15,-1-5-7-15,-2 2 28 0,0-1 36 0,0-2 6 0,-1 0-3 16,-2 0 21-16,-1 0 30 0,0 3 6 0,-1 0-5 0,-2 1 11 0,-1 4 18 16,-1-1-4-16,-3 4-11 0,0 1 1 0,-1 4 4 0,-2 1-20 0,0 1-27 15,-1 3-14-15,0 0-10 0,0 3-34 0,0 0-38 0,-2 1-30 0,-1 1-26 16,-1 4-46-16,-1 0-55 0,-2 1-80 0,-2 5-86 0,-1 2-74 0,-2 1-71 16,0 1-15-16,0-1 0 0,0 2 7 0,-1 1 10 0,2-2 17 15,1-1 20-15,-1 0 21 0,0-1 18 0,1-4 42 0,0 1 227 0</inkml:trace>
  <inkml:trace contextRef="#ctx0" brushRef="#br0" timeOffset="10196.0875">15156 2339 148 0,'-8'3'510'0,"1"-1"0"0,1 1-25 0,2-2-50 0,0-1-57 16,2-1-47-16,2 1-44 0,0 0-86 0,3 1-93 0,2 1-51 15,2 1-41-15,2 0-152 0,2 3-190 0,1-2-103 0,0-1-81 16,3 0 0-16,-1-3 26 0,1 0 49 0,-2-1 57 0</inkml:trace>
  <inkml:trace contextRef="#ctx0" brushRef="#br0" timeOffset="10379.9294">15515 2314 460 0,'0'0'596'0,"-2"0"11"0,1-3 2 0,1-2-16 16,4 1-25-16,1-2-35 0,2-2-40 0,2 2-29 0,3 0-29 16,4 0-32-16,2 0-37 0,2-1-235 0,1-1-296 0,2 1-138 0,-1-1-93 15,1-1-50-15,-2 2-37 0,2-1-33 0,-2 1-28 0,-1-1 17 16,-1 1 35-16,0 1 29 0,-3 0 28 0,0 0 33 0,-2 0 36 16,1 1 36-16,-3 2 34 0</inkml:trace>
  <inkml:trace contextRef="#ctx0" brushRef="#br0" timeOffset="10537.9405">16348 1896 0 0,'12'-11'498'0,"-1"0"54"0,-2 2 10 15,-1-1 8-15,0 2 2 0,-3 1-2 0,1-1-8 0,-4 2-13 0,1 2-18 16,-2 0-15-16,-1 4-13 0,0 0-122 0,0 0-155 0,-2 2-160 0,-1 2-163 16,0 2-91-16,-2 2-70 0,-3 3-112 0,-1 4-122 0,-3 1-44 15,-3 4-16-15,-1 1 6 0,-3 3 15 0,-2 3 15 0,0 0 14 0,-1 1 13 16,0 1 15-16,2 1 28 0,1 1 29 0</inkml:trace>
  <inkml:trace contextRef="#ctx0" brushRef="#br0" timeOffset="10904.951">15051 3647 538 0,'-10'5'552'0,"2"-4"-31"0,2-2-47 0,2-1-78 0,0-4-89 16,1 2-121-16,3 4-130 0,3-6-55 0,1 3-29 0,4 0 5 0,2 0 17 15,2 0-199-15,4-2-263 0,2-1-71 0,3-1-13 0,2-1 32 0,2-1 46 16</inkml:trace>
  <inkml:trace contextRef="#ctx0" brushRef="#br0" timeOffset="11278.5152">17628 2932 0 0,'1'-6'366'0,"1"-3"79"0,-1 0 19 0,0-2 17 16,-2 2 17-16,1 0 9 0,-1 0 6 0,-1 0 5 0,1 2 1 16,0-2 1-16,1 3 4 0,-2 0-110 0,2 0-144 0,0 1-95 0,0 1-79 15,0 2-43-15,2-1-34 0,-1 2-40 0,0-1-43 0,2 2-26 0,1 0-20 16,1 2-31-16,3-2-34 0,2 3-50 0,2 0-51 0,2 1-60 0,2-1-65 16,2 2-49-16,3-1-42 0,0 1 0 0,3-2 11 0,0 1 22 15,0-1 25-15,2 0 17 0,-2-1 14 0,0 1 28 0,-3-2 31 16</inkml:trace>
  <inkml:trace contextRef="#ctx0" brushRef="#br0" timeOffset="11497.2641">18363 2543 276 0,'5'-6'510'16,"2"0"9"-16,-2 2 1 0,0-2 1 0,3 0-1 0,0 1-5 0,0 2-8 15,3 3-6-15,1 3-9 0,0 0 0 0,3 3-2 0,-2 2-172 0,2 1-226 16,-2 3-80-16,-1 0-36 0,-1 0-14 0,-3 4-10 0,-2-1 6 15,-3 3 6-15,-3 2 3 0,-3 1 5 0,-3 3 8 0,-5 0 11 0,-4 4-12 16,-3 1-19-16,-5 2-17 0,-2 2-12 0,-6 2-36 0,-4 1-41 16,-3 0-47-16,-4 1-49 0,-2-1-59 0,0 0-64 0,-1-1-49 0,2-1-43 15,2-4-17-15,5-3-8 0,3-1 13 0,5-5 19 0,5-3 18 0,7-5 21 16,7-2 34-16,3-4 38 0</inkml:trace>
  <inkml:trace contextRef="#ctx0" brushRef="#br0" timeOffset="13249.2489">19877 2492 0 0,'-2'2'19'0,"2"-2"253"0,0 0-28 16,0 0-13-16,0 0-12 0,0 0-12 0,0 0-13 0,0 0-7 15,0 0-5-15,4 0-10 0,-2 0-10 0,2 3-81 0,0 0-102 16,2-2-55-16,-1 4-46 0,0-2 10 0,3 0 25 0,0-3 13 0,3 1 14 16,0 1 11-16,2-2 11 0,0-2 8 0,2 1 8 0,1-4 10 0,0 2 13 15,1-3 5-15,-1 0 3 0,2-3 8 0,-1 0 10 16,2-3 10-16,-2-1 10 0,0-2 8 0,1-2 7 0,-1-2 2 0,0 1-4 16,1-6 6-16,-1 1 11 0,-1-2 1 0,0 1 0 0,0-3 19 15,-1 0 23-15,-2 3 12 0,0-3 8 0,-1 3 13 0,-1 0 16 16,-2 3 10-16,-1 1 7 0,-2 2 16 0,-1 2 22 0,-1 2 5 0,-1 2 1 15,-2 2-7-15,0 2-4 0,-1 2-28 0,0 2-37 0,-1-1-28 16,1 5-22-16,0 0-28 0,0 0-26 0,-3 2-17 0,1 1-15 16,-1 3-18-16,0 0-20 0,-1 3-13 0,0 3-7 0,-1 0-5 0,0 3 0 15,-1 0 10-15,1 1 16 0,0 1 2 0,-1 1 4 16,1-2 2-16,0 1 4 0,1-1-2 0,1-1-2 0,0-1 2 0,1-2 3 16,-1 0 0-16,2-3 0 0,1-2 15 0,-2-2 20 0,2-1 29 15,0-1 32-15,0-3 26 0,0 0 23 0,0 0 10 0,0 0 5 16,0 0 4-16,0 0-1 0,0-4 2 0,2-2 3 0,-2 0-3 0,1-3-1 15,2 0-11-15,-2-3-12 0,2 1-33 0,1-2-36 0,0 1-21 16,0 0-18-16,0 0-12 0,0 0-12 0,0 0 3 0,-2 4 4 16,1-1-11-16,0 3-19 0,-1 2-17 0,0 1-16 0,-2 0-26 0,0 3-32 15,0 0-8-15,0 0-5 0,0 0-8 0,0 0-9 16,1 3-8-16,0 0-5 0,-1 0-8 0,2 3-8 0,-2 0-4 0,1 0-3 16,-1 0 15-16,1 0 21 0,-1 1 21 0,0 1 17 0,2-1 14 15,-2-1 13-15,1 0-1 0,-1 0-1 0,1 0 11 0,-1-3 14 16,2 2 2-16,-1-2 0 0,-1 0 23 0,0-3 29 0,1 1 16 0,-1-1 14 15,0 0 23-15,0 0 26 0,0 0 10 0,0 0 4 0,0 0 7 16,3-1 7-16,-2 1 4 0,-1 0 4 0,0-5 7 0,0 2 12 16,0-1 1-16,0 1-2 0,-1 0-10 0,1-2-10 0,-1 2-16 0,1-1-14 15,-2 1-12-15,2 0-12 0,-1 0 0 0,1 0 3 16,0 3-8-16,0-2-14 0,0 2-4 0,0-3-2 0,0 3-16 0,0 0-17 16,1-1-7-16,-1 1-1 0,0 0-7 0,3-2-11 0,-3 2 4 15,1 0 7-15,2-1-5 0,0 1-8 0,-1-2 5 0,1 1 8 16,0 1-4-16,-1-2-4 0,2 1 6 0,0-1 9 0,-1 1 0 0,0 1-6 15,-1-2 6-15,1 1 12 0,-3 1-7 0,0 0-10 0,0 0 2 16,0 0 8-16,0 0-10 0,0 0-11 0,0 0-1 0,0 0 5 16,0 1-4-16,-1 1-8 0,-2 4 4 0,0-2 10 0,-1 4-2 0,-2 1-5 15,-2 4 5-15,-2 2 9 0,-3 3 3 0,-2 5 0 0,-3 4 12 16,-2 1 14-16,-4 7-1 0,-2 1-2 0,-2 4 2 0,-1 2 8 16,-2 2-4-16,-1 4-4 0,0 0 4 0,-1 0 7 0,1 3-8 15,-1 0-7-15,1 0 2 0,0 0 1 0,1 1-6 0,2-2-11 16,1 1 5-16,2-3 9 0,1-2-6 0,4-1-9 0,-1-1-6 0,4-5-7 15,2-2-20-15,0-2-23 0,2-4-19 0,4-4-18 16,-1-1-25-16,3-4-26 0,0-2-36 0,3-2-33 0,1-3-32 0,1-3-31 16,3-3-39-16,0 0-43 0,3-5-55 0,2-2-55 0,2-2-3 15,1-6 11-15,2-2 20 0,4-4 23 0,0-4 23 0,2-4 22 16,3-5 34-16,1-4 41 0</inkml:trace>
  <inkml:trace contextRef="#ctx0" brushRef="#br0" timeOffset="13416.2353">20259 2260 126 0,'9'-12'495'16,"-2"-2"25"-16,-1 2 13 0,0 2 1 0,-2-1-3 0,1 2-6 16,0-1-5-16,2 2-5 0,1 1-5 0,3 1-6 0,2 0-3 15,3 0-138-15,3 0-180 0,2 0-102 0,3 0-81 0,1 0-27 0,3-2-14 16,0 2-14-16,2-1-14 0,-1 1-3 0,0 1 1 0,1 1-17 0,-1-1-25 16,0 2-20-16,-1 2-25 0,-1-1-32 0,-2 2-35 0,1 2-65 0,-4-1-74 15,1 4-56-15,-3-1-48 0,0 2-3 0,-3 2 10 0,-2-1 7 0,-3 4 4 16,-3-1 25-16,-3 2 28 0,-4-1 26 0,-3 2 28 0</inkml:trace>
  <inkml:trace contextRef="#ctx0" brushRef="#br0" timeOffset="13593.3757">20344 2465 151 0,'-16'6'476'0,"0"-1"14"0,3-5 2 0,2 0 3 0,3 0 0 0,1-3-10 15,3 0-16-15,0 1-5 0,3-1-4 0,1 3-7 0,0 0-10 0,0 0-140 16,3-1-182-16,-1 1-91 0,2 0-61 0,2 1-14 0,0 1 1 15,2-1-17-15,2 1-26 0,3-2-14 0,0 1-8 0,3 1-38 0,3-1-45 16,1-1-83-16,1 0-92 0,3 0-47 0,0-3-32 0,3 2-2 0,0-2 5 16,-1 0-2-16,1-3-5 0,0 1 18 0,-2 1 22 0,-1-2 26 0,0 1 26 15</inkml:trace>
  <inkml:trace contextRef="#ctx0" brushRef="#br0" timeOffset="13813.681">21160 2180 82 0,'3'-4'428'0,"-2"-2"22"0,-1 0 13 16,1 1-2-16,1 1-7 0,-2-1 2 0,0 1 6 0,0 1-12 16,0 3-18-16,0 0 2 0,0 0 8 0,0 0-140 0,0 0-187 15,-2 1-67-15,0 1-34 0,-1 2-26 0,-1 1-23 0,0 1 7 0,0 3 13 16,-1 0-5-16,-2 1-13 0,0 5 18 0,-1-1 26 0,-1 4-8 0,0 0-15 16,-1 4 9-16,0-1 16 0,-1 3-17 0,0 2-29 0,-1-1-9 0,2 1-5 15,-1-1-26-15,2 1-35 0,-1-2-26 0,2 0-23 0,0-3-34 0,2-2-35 16,0 1-59-16,2-4-62 0,0-1-43 0,3-3-39 0,0-3 5 15,2-3 17-15,0-1 13 0,-1-5 11 0,7-2 25 0,1-2 25 0,0-5 30 16,1 0 31-16</inkml:trace>
  <inkml:trace contextRef="#ctx0" brushRef="#br0" timeOffset="13967.7225">21412 1816 124 0,'0'0'357'0,"0"0"-9"0,0 0-16 0,0 0-28 0,-3 2-31 0,-1 2-31 15,-2 3-31-15,-1 1-79 0,-1 4-93 0,0 0-27 0,1 3-9 0,-1 0-135 16,2 0-174-16,0 1-45 0,1-1-6 0,2 2 11 0,1-5 13 0,2 1 28 16,0-1 58-16</inkml:trace>
  <inkml:trace contextRef="#ctx0" brushRef="#br0" timeOffset="14300.6088">21497 2119 63 0,'-2'1'435'0,"-1"-1"9"0,0-1-3 15,1-2 4-15,-1 0 10 0,2 0-13 0,-1-3-20 0,1 1-11 0,1 2-5 16,0-1-13-16,1 1-15 0,1-2-133 0,0 1-166 0,2-2-86 0,2 0-62 16,0 0-8-16,2-2 8 0,2-1-10 0,3-1-16 0,2-1 16 0,2-2 25 15,3-1 6-15,1-1 1 0,2-1 16 0,1-1 20 0,1-1-1 0,1 0-10 16,0-1 8-16,0-1 13 0,-1 0-5 0,0-2-11 0,1 2 8 16,-1-2 14-16,-1 1-7 0,-1-2-7 0,-1 1 12 0,-2 0 20 0,-1 1 7 15,-3 1 1-15,-1 1 28 0,-3 1 35 0,-3 1 13 0,-2 2 5 0,-2 3 25 16,-2 2 23-16,-2 1 13 0,-1 2 7 0,-1 1 3 0,-1 1 3 15,1 2-8-15,0 0-13 0,-2 2-13 0,0 0-11 0,-1 1-23 0,-1 2-25 16,-2 1-18-16,-1 1-13 0,-4 4-17 0,-1 2-18 0,-4 5-15 0,-2 0-14 16,-2 6-1-16,-3 2 2 0,-3 2-2 0,-1 4-5 0,-1 3 5 0,-2 2 6 15,-1 3-1-15,-1 2-4 0,-2 2-4 0,0 4-1 0,2-2-13 0,0 4-13 16,2-4-16-16,0 2-20 0,5-1-15 0,0-2-17 0,5 0-23 0,4-5-28 16,2 1-28-16,3-4-28 0,3 1-28 0,2-5-25 0,3 0-54 0,1-5-66 15,3-1-52-15,2-1-52 0,2-5-1 0,1-2 17 16,3-2 13-16,3-2 12 0,1-5 27 0,4-1 28 0,1-1 29 0,3-2 26 15,3-3 26-15,2 0 280 0</inkml:trace>
  <inkml:trace contextRef="#ctx0" brushRef="#br0" timeOffset="14651.0567">21924 2474 27 0,'5'0'502'16,"-2"-1"34"-16,-3 1 11 0,0-3 8 0,0 0 6 16,-1 0-1-16,-1-2-4 0,2 2 2 0,-1 0 2 0,1 2-2 0,0 1-5 15,0 0-113-15,0-3-151 0,0 3-122 0,-1-3-115 0,1 3-32 0,0 0-10 16,-2 0-11-16,2 0-13 0,0 0-8 0,0 0-5 0,0 0-14 0,0 0-11 15,3-2-16-15,0 1-11 0,1 1-11 0,1 1-12 0,2-1-21 0,2 2-26 16,2-2-26-16,1 3-26 0,1-2-18 0,0 1-20 0,2-1-14 16,0 2-16-16,-1-1 13 0,1-1 17 0,0 1 10 0,-1-1 4 0,2-1 16 15,-1 0 19-15,1-1 25 0,1-2 30 0,-1 0 39 0,2 0 40 16,-2-3 47-16,1 0 44 0,-2-2 41 0,-1-1 40 0,0 0 31 0,-2-1 28 16,-3 1 34-16,-2 0 31 0,-2 0 7 0,-2 0 4 0,-3 1 7 0,-2-1 6 15,-2 2-11-15,-2-1-19 0,-4 1-10 0,0-1-11 0,-5 1-12 0,-1 1-15 16,-3 1-26-16,-2 1-26 0,-3 1-26 0,-3 3-21 0,1 1-12 0,-4 4-9 15,1-1-12-15,-2 4-12 0,2 2 1 0,0 4 4 0,1-1-10 16,1 5-16-16,2 2-3 0,3 1 0 0,4 1-9 0,3 2-15 0,3 0-3 16,5 2-3-16,5 1-18 0,4 1-21 0,6 1-22 0,7 1-19 15,4-2-32-15,6 1-35 0,7-2-36 0,7-2-35 0,6-1-43 0,6-1-48 16,5-5-72-16,5-3-81 0,3-5-43 0,4-1-32 0,0-4 3 0,-1-2 15 16,-3-3 21-16,-4-3 22 0,-6-2 32 0,-4 1 32 0,-8-4 37 15,-4 1 37-15</inkml:trace>
  <inkml:trace contextRef="#ctx0" brushRef="#br0" timeOffset="15268.1727">19425 3241 0 0,'-22'-3'240'0,"0"-2"69"0,2 1 1 0,3-1 1 0,0-1 2 16,2 2-1-16,3-1 0 0,1 2-12 0,2 0-16 0,1 2 11 0,3-1 20 15,1 1-96-15,1 1-130 0,3 0-44 0,0 0-23 0,3-2-2 0,1 1-1 16,2 1 14-16,2 0 15 0,4 0 11 0,3 1 10 0,5 1 18 15,3-1 19-15,5 1 2 0,5 1-3 0,4 0 9 0,5 0 15 16,3 0 3-16,6 0-3 0,3 0 8 0,6 1 10 0,3-1-11 0,4 2-17 16,2-4-1-16,4 4 1 0,2-4-11 0,4 2-18 0,2-1 0 15,3-2 0-15,3 0-8 0,3-2-13 0,5 1 0 0,1-1 5 0,3 1-8 0,2-2-8 16,2 0-5-16,1 1-2 0,0-1-11 0,0 2-8 0,0 1-10 16,-3 0-5-16,-1 0-2 0,-3 1 0 0,-5 2-6 0,-4 0-5 15,-5 0-7-15,-6 0-4 0,-5 2-5 0,-5-1-3 0,-6 1 1 0,-5-2 2 16,-5 3 0-16,-4-2-3 0,-7 1 3 0,-6-2 3 0,-3 3-3 0,-7-3-3 15,-4 0 3-15,-5 0 3 0,-5 0 3 0,-2-2 5 0,-4 1 4 16,-1-1 6-16,-3-1 0 0,-3 0 0 0,-2 0-3 0,-2 0 1 0,-1-1-10 16,-1-2-15-16,-3 0-27 0,-1 0-33 0,-2-3-30 0,-1 0-31 15,-1 0-71-15,1-2-83 0,1-1-95 0,0 0-101 0,5-1-27 0,2-2-8 16,2-2 1-16,4-1-1 0,3-1 11 0,4-1 14 0,3-2 28 16,2-1 33-16,0 1 31 0,2-2 52 0</inkml:trace>
  <inkml:trace contextRef="#ctx0" brushRef="#br0" timeOffset="63174.4393">4855 5153 0 0,'0'0'12'0,"-3"0"225"0,3 0-20 0,-3-1-38 0,1-1-46 16,-1 1-20-16,2 0-16 0,1 1-13 0,0 0-13 0,0 0-5 0,0 0-5 15,0 0-85-15,0 2-109 0,0 2-34 0,0-2-13 0,0 2 27 0,0-2 38 16,0 1 58-16,0-1 66 0,1 1 40 0,-1-3 32 0,1 2 30 16,1-1 29-16,-2-1 1 0,4 0-6 0,-2 0 13 0,2-1 19 15,0 1-2-15,0-1-8 0,0 0 1 0,0-2-1 0,2 1-14 0,0-1-25 16,0 0-8-16,0-1-8 0,2-2-8 0,0-1-7 0,2-1 15 0,-1-2 18 16,0-2 0-16,2-1-6 0,0-2 5 0,1 0 7 0,0-2-5 0,-2-1-10 15,1 1-4-15,0 0-2 0,-2 2-3 0,0-2-5 0,-1 1-10 16,-1 2-12-16,0 1-7 0,-2 0-5 0,0 2-15 0,-1 0-18 15,0 1-6-15,-1 3 3 0,0 0-17 0,-2 2-17 0,0 2-5 0,1-1 0 16,-2 4-9-16,0 0-14 0,0 0 5 0,0 0 8 0,2 2-7 0,1 1-8 16,-2 2 5-16,2 1 11 0,0 2-4 0,-1 2-8 0,1 3 9 15,0 1 13-15,-2 2 1 0,0 3-5 0,-1 3-2 0,0 2 1 16,-1 1-13-16,-2 4-17 0,2 1-23 0,-2 1-24 0,1 1-18 0,-1 1-15 16,0-1-36-16,1 0-41 0,0 0-47 0,2-2-53 0,0-3-20 0,0-2-10 15,2-1 2-15,-1-3 2 0,2-2 13 0,-1-2 14 0,1-3 23 16,1-2 29-16</inkml:trace>
  <inkml:trace contextRef="#ctx0" brushRef="#br0" timeOffset="63391.6686">5657 4565 0 0,'20'-19'129'0,"-4"2"274"0,-1 5-8 0,-2 1-2 15,1 4 0-15,-1 3-12 0,-1 2-14 0,1 3-4 0,1 1-3 16,2 3-21-16,1 2-25 0,2 4-77 0,-1 1-92 0,0 4-119 15,-1 2-131-15,-1 3-24 0,-1 3 7 0,-5 5-7 0,0 2-10 16,-4 3 13-16,-3 2 18 0,-2 1 1 0,-2 3-2 0,-2-1 22 0,-2 2 34 16,-3 0-2-16,-1 1-13 0,-2-1-7 0,-4 1-6 15,-1-1-13-15,-2 1-16 0,-2-2-14 0,-4 1-13 0,-2 0-43 0,0-1-52 16,-2-2-13-16,0-1-1 0,0-2-6 0,1-3-9 0,3-4 9 16,4-3 15-16,3-6 20 0,3-3 52 0</inkml:trace>
  <inkml:trace contextRef="#ctx0" brushRef="#br0" timeOffset="63958.9846">7144 4688 264 0,'5'-9'316'0,"-1"-1"16"0,-1 1 17 15,0 1-2-15,-1 1-7 0,0 2 5 0,-1 2 5 16,-1 0-5-16,0 3-11 0,0 0-58 0,0 0-73 0,0 0-74 0,0 0-78 15,1 3-14-15,1 0 1 0,-1 3-16 0,0 0-16 16,1 3 6-16,-1 2 17 0,-1 1-7 0,0 2-10 0,-1 3 11 0,-1 1 14 16,0 2-5-16,-2 2-13 0,-2 2 5 0,1 0 14 0,-2 1-16 15,1 1-22-15,-2 0-7 0,1 0-2 0,-1-1-21 0,1-1-26 16,1-1 1-16,0-1 7 0,1-3-12 0,0-2-20 0,1-3 7 16,0-2 14-16,0-4-11 0,1 0-22 0,-1-5-5 0,1 0-5 15,-1-3-18-15,0-4-27 0,0-1 0 0,0-3 6 0,-1-4-9 0,1-3-15 16,0-1 3-16,0-4 12 0,0-2-5 0,0-2-7 15,0-2 9-15,0-1 17 0,0-2 20 0,1-1 20 0,-1-1 39 0,2-2 45 16,-1 1 35-16,0 0 28 0,2 0 40 0,2 2 46 0,1 2 13 16,0 0 4-16,4 2 19 0,-1 3 17 0,2 1 13 0,1 4 7 15,0 1 6-15,1 2 6 0,0 3-11 0,1 0-17 0,0 2-14 0,2 2-15 16,2 1-27-16,-1-1-33 0,3 2-8 0,3 0-1 16,-1 0-18-16,4 0-22 0,0 0-11 0,4 0-9 0,0 0-35 0,2 0-41 15,0 0-37-15,3 0-31 0,0 0-52 0,-1 0-59 16,1 2-68-16,0-1-73 0,-3 0-22 0,-2 3-10 0,-3 0-1 0,-3 2 3 15,-3 2-1-15,-3 1 1 0,-6 3 21 0,-4 3 30 0,-4 1 33 16,-3 4 240-16</inkml:trace>
  <inkml:trace contextRef="#ctx0" brushRef="#br0" timeOffset="64121.842">6751 5357 78 0,'-3'11'520'0,"0"-3"23"0,2-2 0 15,1-2-16-15,1-2-22 0,3-1-25 0,2-2-28 0,2-1-23 16,2-1-20-16,4 1-34 0,2-2-36 0,4 1-160 0,2-2-200 16,4-1-144-16,0-1-128 0,2-1-67 0,0 0-51 0,2 0-24 0,-1-1-18 15,0 0 3-15,-1 0 8 0,2 1 14 0,-2-1 20 0,0 1 33 0,0 0 36 16,-2-1 35-16,1 1 34 0</inkml:trace>
  <inkml:trace contextRef="#ctx0" brushRef="#br0" timeOffset="64609.4218">8049 4526 0 0,'2'-9'352'0,"-1"-1"88"0,-1-2 4 16,-1 0 12-16,-1 0 15 0,1-1-2 0,0 2-4 0,-1 0 2 0,2 2 7 15,-1 0-3-15,1 3-8 0,0 2-103 0,0 1-135 0,0 3-99 16,0 0-88-16,0 0-22 0,0 0 1 0,0 0-16 0,0 1-20 15,-1 4 5-15,1 1 10 0,-2 1-7 0,1 4-11 0,0 2 7 0,-2 4 13 16,2 1-4-16,-2 4-10 0,0 1 7 0,1 2 16 0,-2 2-13 16,0 2-21-16,0 2-1 0,0 1 4 0,0-1-17 0,-2 1-22 0,2-1 2 15,-1-1 4-15,1-2-12 0,1-2-21 0,-1 0 0 0,2-5 6 16,0-2-14-16,2-3-14 0,0-2 8 0,0-3 20 0,0-2 3 0,2-5-1 16,-1 0 13-16,2-3 18 0,-1-2-3 0,2-4-12 0,2-2-2 0,0-3 1 15,2-4-4-15,0-3-4 0,3-4-1 0,0-3-4 0,1-4 5 16,1-3 6-16,0-4 3 0,2-1 2 0,0-2 17 0,1-1 20 15,0 0 26-15,0 0 28 0,0 2 18 0,0 2 19 0,0 2 26 0,0 0 26 16,0 4 17-16,0 2 19 0,0 2 10 0,0 2 4 0,0 2-1 0,0 3-3 16,-2 3-12-16,2 0-15 0,-1 5-22 0,0 1-26 0,-2 4-5 0,0 2 2 15,-1 2-22-15,0 2-26 0,0 2-3 0,-1 3 3 0,0 3-17 16,-1 3-17-16,0 1 2 0,-1 4 13 0,0 2-10 0,-1 3-13 16,-1 2 6-16,-2 1 15 0,-1 2-10 0,-1 3-17 0,-2 0 4 0,-1 2 17 15,-1-1-10-15,-2 0-19 0,-1 0 5 0,-1 0 12 0,-2-1-16 0,1-1-23 16,-4-1-6-16,1-2 3 0,-2-1-24 0,-2-1-30 0,0 0-21 15,-3-2-17-15,0 1-41 0,-3-2-46 0,-1 0-80 0,-1 0-92 0,-2-1-30 0,-1-2-17 16,0-2 11-16,-1 1 15 0,-2 0 9 0,0-3 5 16,1 1 20-16,-2-3 26 0,-2 0 26 0,0 0 82 0</inkml:trace>
  <inkml:trace contextRef="#ctx0" brushRef="#br0" timeOffset="65827.8437">5341 6343 0 0,'-6'-5'129'16,"-1"-1"9"-16,2 0-5 0,-1 2 1 0,2-2-4 0,2 1 2 0,0 1 2 15,1 1-22-15,1-2-28 0,1 2-33 0,1-1-31 16,-1 1-2-16,3 0 9 0,0-2 15 0,0 2 18 0,1 0 25 0,2 0 31 16,0-1 7-16,1 1 0 0,1 0 13 0,-1 0 16 0,1 0-5 15,1 1-14-15,-1 1 1 0,0-1 2 0,-1 1-14 0,0 1-22 16,-1 1-5-16,0 1-1 0,-2 1-26 0,-1 0-32 0,-1 1 1 0,-2 2 14 15,-2 3-15-15,-3 0-25 0,-3 5 8 0,-4 1 23 16,-3 3-12-16,-5 3-21 0,-5 4 12 0,-3 2 21 0,-3 5-7 0,-2 2-22 16,-2 2 11-16,0 3 20 0,0-1-13 0,1-1-19 15,4 1 11-15,1-4 17 0,4-1-7 0,2-4-19 0,5-2 8 0,2-3 17 16,5-5-9-16,2-2-19 0,2-1 8 0,4-2 14 0,3-2-9 16,3-2-15-16,4-2 8 0,3-1 13 0,3-2-12 0,4-1-21 15,3-2-15-15,3-2-12 0,3-3-44 0,2-2-50 0,2-2-43 16,2-2-37-16,2 0-57 0,-1-3-60 0,1 0-13 0,-3 0-1 15,0-2-5-15,-4 2-11 0,-1 2 7 0,-5-1 13 0,-2 1 16 0,-4 2 18 16</inkml:trace>
  <inkml:trace contextRef="#ctx0" brushRef="#br0" timeOffset="66030.852">5876 6772 85 0,'1'1'494'0,"1"4"8"16,-2-2-14-16,0 0-28 0,0-3-28 0,1 1-28 0,0 2-28 15,1-1-20-15,-2 1-17 0,1 1-23 0,-1 4-20 0,-1 1-164 0,-1 3-206 16,0 3-122-16,-4 3-97 0,0 3-44 0,-4 3-28 0,1 0-17 0,-3 6-11 16,-1-2 9-16,-1 4 13 0,1-2 17 0,-2 1 17 0,2-1 20 15,0 0 22-15,2-1 32 0,2-5 37 0</inkml:trace>
  <inkml:trace contextRef="#ctx0" brushRef="#br0" timeOffset="66712.2771">7384 6022 108 0,'3'-3'442'0,"-2"0"7"0,0 1-5 15,1-1-23-15,-1 2-29 0,0-2-5 0,-1 3 1 0,3 0-4 0,0 1-10 16,-1 1 2-16,2 4 10 0,2 0-146 0,-1 4-189 0,0 1-71 0,1 2-38 16,-1 1-11-16,0 4-3 0,1 0 25 0,-2 4 35 0,1-1 5 15,-1 5-7-15,0-1 13 0,0 2 16 0,0 2-6 0,1 1-14 0,-1-2 8 16,2 2 14-16,-2 0-8 0,1 0-15 0,-1-1 7 0,1 1 16 16,1-3-11-16,-1 1-15 0,-1-1-8 0,1-1 1 0,1-2-17 0,-2-3-20 15,0-2-8-15,0-1-5 0,-2-3-9 0,0-4-11 0,-1-2-14 16,0-2-19-16,-2-2-19 0,0-2-24 0,-3-2-30 0,0-1-36 0,-2-3-33 15,0-1-31-15,-2-2-19 0,-2-2-14 0,0-1 4 0,-1-4 6 16,-1-2 7-16,0 0 4 0,-3-3 19 0,1 0 24 0,-2-3 18 0,-2 1 216 16</inkml:trace>
  <inkml:trace contextRef="#ctx0" brushRef="#br0" timeOffset="66879.3312">7120 6305 0 0,'-9'-7'39'16,"-1"-2"321"-16,4 0 37 0,0-2 16 0,2 2 10 0,2-1 4 15,2-2 5-15,1 0 6 0,3-2 5 0,4 2-1 0,3-1 4 16,2-2-70-16,3 1-89 0,3-1-79 0,2 0-73 0,3-1-45 15,1-2-37-15,5 1-14 0,-1-1-9 0,3 2-8 0,1-2-11 16,2 0-22-16,1 1-26 0,-1 1-32 0,1 1-39 0,-2 1-35 0,1 1-37 16,0 2-39-16,-2 4-43 0,-1-2-43 0,-1 3-40 15,-1 1-43-15,-2 1-47 0,0 4-9 0,-1 0 1 0,-2 0 17 0,-1 4 21 16,-1 1 32-16,0-1 35 0,-2 2 34 0,-1 2 35 0</inkml:trace>
  <inkml:trace contextRef="#ctx0" brushRef="#br0" timeOffset="67192.6257">8268 5947 0 0,'1'-3'414'0,"-1"0"64"16,-1-2 14-16,0 1 0 0,-1-1-6 0,1 2-10 0,-2-1-13 15,2-1-10-15,0 4-7 0,1 1-5 0,0 0 0 16,1 3-113-16,-1 1-143 0,1 2-104 0,1 3-90 0,-2 2-33 0,0 1-15 16,0 3 1-16,0 1 5 0,0 4 11 0,0-1 10 0,1 4 10 15,0 1 8-15,1 1 3 0,-1 4 3 0,2-1-1 0,-1 4-2 16,2-2-3-16,0 3-5 0,0 0-8 0,0 1-10 0,2-1-10 0,-1 2-10 15,2-4-16-15,1 1-17 0,1-5 1 0,0 0 3 16,2-5-3-16,1-1-11 0,3-6 10 0,-1-4 11 0,4-4-1 0,-1-4-1 16,3-6 10-16,1-4 18 0,3-5 6 0,0-6 0 0,0-3 18 15,3-5 21-15,-2-2-8 0,2-5-17 0,0-3-1 0,-1-3 5 16,0-2-19-16,-1-2-28 0,-2-2 5 0,-1-2 15 0,-2 1-15 16,0-1-22-16,-2 1 4 0,-2-1 13 0,-2 4-11 0,0 1-23 15,-4 3-8-15,0 1-1 0,-2 5-13 0,-2 5-19 0,0 1-34 0,-4 6-40 16,-2 3-31-16,-1 6-23 0,-3 3 5 0,-1 7 14 0,-3 3 0 15,-3 5-6-15,-1 4 14 0,-3 5 19 0</inkml:trace>
  <inkml:trace contextRef="#ctx0" brushRef="#br0" timeOffset="68098.5301">5299 7878 321 0,'-7'-6'363'0,"0"-1"9"0,2 0 10 0,1-1-1 0,0 1-6 16,0 0 2-16,0 1 1 0,1 1-11 0,2 2-10 0,1-1-57 15,1 2-70-15,2-1-97 0,1 1-103 0,0-1-30 0,3 0-6 16,-1-1-13-16,2 1-19 0,2-1 7 0,0 2 11 0,1-2-7 15,1 2-7-15,0 0 11 0,0 1 22 0,1 1-8 0,-1 1-15 16,-1 2 3-16,1 0 7 0,-1 2-16 0,-2 1-21 0,-1 1 5 0,-1 3 14 16,-2 0-11-16,-2 2-19 0,-2 0 10 0,-2 2 16 15,-3 2-11-15,-3 0-19 0,-1 2 14 0,-3 0 22 0,-2 2-5 0,-2 0-8 16,-2-1 16-16,0 2 25 0,-1-2-5 0,0 0-17 0,-2 0 13 16,1-1 23-16,2 0-9 0,-2-1-16 0,3-1 11 0,0-2 22 15,3-2-10-15,2 0-19 0,2-2 11 0,1-2 20 0,2-2-7 0,2-1-16 16,3-2 14-16,2 0 28 0,2-2-1 0,2-1-10 15,3-1 14-15,3 0 22 0,4-1-5 0,1 1-10 0,4-1 9 0,1-2 15 16,3 2-9-16,0-2-16 0,3 2 5 0,-2-1 13 16,0 1-14-16,-1 1-23 0,-1 1-1 0,-3 0 8 0,-1 2-16 0,-2 2-17 15,-4 1 1-15,-1 1 6 0,-2 2-6 0,-4 2-12 16,-2 2 6-16,-4 1 10 0,-2 2-4 0,-4 3-13 0,-3 2 5 0,-4 1 13 16,-2 3-7-16,-4 1-10 0,-1 1 6 0,-2 1 9 0,-2 0-3 0,-2-1-12 15,1 0 5-15,-2-2 10 0,2-1-8 0,1-2-7 16,1-2 3-16,2-2 9 0,2-3-19 0,3-1-28 0,3-3-25 0,2-3-24 15,3-1-46-15,2-2-56 0,6-4-69 0,0 0-74 16,1-5-23-16,4-2-11 0,2-3 0 0,4-4 3 0,2-2-2 0,4-4 1 16,2-2 13-16,1-3 22 0,3-2 28 0,1 0 214 0</inkml:trace>
  <inkml:trace contextRef="#ctx0" brushRef="#br0" timeOffset="68380.8164">5967 7757 91 0,'5'-17'276'15,"2"0"8"-15,-1 3 10 0,1-1-5 0,0 2-10 0,-1 2 5 16,2 2 8-16,-1 0-5 0,1 3-11 0,0 3-41 0,0 0-50 16,0 5-77-16,0 0-86 0,0 4-13 0,0 2 3 0,-1 4-12 15,-1 3-19-15,0 2 8 0,-1 3 20 0,-1 4-10 0,0 1-19 16,-1 4 11-16,-3 1 21 0,0 4-10 0,-3 0-19 0,0 4 8 0,-2 0 12 15,-2 3-21-15,-1 2-30 0,-2 0-10 0,-1 2-4 16,-2-1-16-16,-1-1-19 0,1 0-19 0,-2-1-19 0,1-3-30 16,-1-2-31-16,2-5-31 0,-1-3-26 0,4-2-16 0,-1-6-7 0,2-2 15 15,2-5 21-15,2-5 15 0,1-3 12 0,4-6 12 0,0 0 176 16</inkml:trace>
  <inkml:trace contextRef="#ctx0" brushRef="#br0" timeOffset="69131.8964">7892 7466 109 0,'3'-7'458'0,"-3"-1"16"0,0 1 4 0,-2-1 4 0,1-2 2 15,0 2-8-15,-1 2-13 0,1 2 2 0,1-1 3 0,0 5-4 0,0 0-8 16,3 5-135-16,-1 1-176 0,0 0-86 0,0 6-64 0,0 1-11 0,-2 4 1 16,-2 1-6-16,0 4-9 0,-1 4 12 0,-2-1 18 0,-1 5-6 15,0 2-11-15,-1 2 8 0,-1 1 15 0,0 1-10 0,-1 0-17 0,1 1 3 16,-2 0 7-16,2-1-20 0,-1 0-29 0,0-1-3 0,-1-2 4 15,1 0-14-15,0-2-19 0,-1-2 2 0,1-2 3 0,0-1-4 0,1-4-13 16,-2-2 10-16,2-5 10 0,2-3-2 0,-2-3-7 0,1-6 17 0,2-4 23 16,1-4 5-16,0-3 0 0,0-5 12 0,1-5 15 0,2-3 2 15,1-3-2-15,0-3 4 0,1-3 7 0,2-3-2 0,-1 0-5 16,4-3 8-16,-1-2 11 0,3 0-1 0,1-2-1 0,2 1 12 0,2-1 17 16,1 1 1-16,2 0-2 0,1 2 11 0,2 0 14 0,-1 4-5 0,2 0-9 15,0 5 7-15,0 1 13 0,0 3-10 0,-1 3-11 0,-2 4 2 16,-1 1 11-16,0 4-16 0,-1 3-23 0,0 3 1 0,-2 1 8 0,0 2-12 15,1 3-21-15,-1 3 9 0,0 3 17 0,-1 2-11 0,2 1-18 16,-2 1 9-16,0 5 18 0,0-1-9 0,-2 4-15 0,1 0 10 0,0 0 14 16,-1 3-6-16,0 1-18 0,-1 1 11 0,-1 1 16 0,0 0-9 0,-1 3-17 15,-2-2 8-15,0 2 15 0,-1 0-6 0,-1 0-15 0,0-2 12 16,-2 0 18-16,0 0-1 0,-2-1-10 0,0-1 16 0,-2-1 22 16,-1-1-2-16,-1 0-7 0,-1-2 17 0,0 0 25 0,-1 0 0 0,0-2-6 15,1 0 6-15,0-1 12 0,1-2-12 0,1-1-15 0,1-1 1 0,2-1 7 16,1-1-14-16,1-2-17 0,2-1-2 0,2 0 4 0,2 1-14 15,2-1-19-15,2-1-3 0,1-1 3 0,3-1-7 0,-1 0-14 0,4 0-3 16,-1-2-3-16,3 0-24 0,0 1-35 0,0-2-22 0,1-1-21 16,-1 1-43-16,2-1-49 0,-2 1-80 0,0-1-92 0,0 0-51 0,-2-1-41 15,1 0-5-15,0-1 5 0,-3-1 5 0,0 1 5 0,-2-1 23 0,-2 0 28 16,0-2 25-16,-2 1 24 0</inkml:trace>
  <inkml:trace contextRef="#ctx0" brushRef="#br0" timeOffset="69765.3509">9013 7962 22 0,'-5'-8'360'16,"-2"-2"33"-16,2 0 24 0,-3 1 5 0,0 0-8 0,-3 2 7 0,1 1 11 15,-1 0-19-15,-2 3-31 0,1-1 14 0,-3 3 29 16,2 1-110-16,-2 1-150 0,-1 3-59 0,0 0-29 0,0 2-32 0,-1 2-32 16,-1 1 10-16,1 3 19 0,1 1-9 0,-1 3-17 0,2 1 8 0,-1 2 17 15,3 1-8-15,2 2-17 0,0 2 10 0,3 0 14 0,3 1-10 0,1 2-21 16,1-2-6-16,2-1 0 0,2 0-25 0,2-1-34 0,2-3-4 0,2-2 5 15,1-2-14-15,1-4-24 0,2-2-5 0,1-2-1 16,0-2-16-16,3-4-20 0,-1-1-2 0,1-3 4 0,1-2 4 0,-1-3 0 16,-1-1 13-16,1-4 19 0,-2-2 7 0,2 0 3 0,-3-3 12 0,0-1 15 15,-1-1 9-15,-1-1 9 0,0-1 19 0,-2 1 20 0,-2-2 17 16,1 2 14-16,0-2 19 0,-2 2 17 0,0 1 8 0,-1-1 5 0,0 2 13 16,0 2 21-16,0 0 3 0,-1 2-2 0,0 2 13 0,-2 0 13 15,2 2-9-15,-2 3-20 0,0 1-2 0,-1 2 1 0,2 1-21 0,-2 3-26 16,0 0 1-16,0 0 7 0,1 4-21 0,-1 2-29 0,1 3-2 0,-1 0 8 15,0 5-16-15,0 0-25 0,0 3 2 0,0 2 8 0,0 0-21 16,0 3-30-16,0-2-6 0,0 2 2 0,2-1-22 0,-1 1-28 0,2 0-15 16,-1-2-13-16,2-1-19 0,0 0-23 0,2-1-28 0,-1 0-28 15,0-2-18-15,2-3-18 0,1-1-9 0,0-2-4 0,1-3-23 0,1-2-30 16,2-4 0-16,0-1 7 0,1-4 17 0,0-2 20 0,2-3 16 0,1-2 15 16,0-3 31-16,0-2 97 0</inkml:trace>
  <inkml:trace contextRef="#ctx0" brushRef="#br0" timeOffset="69859.4001">9349 7883 0 0,'6'-17'69'0,"-2"3"78"0,0 3-12 16,-3 1-14-16,0 3-13 0,-1 2-34 0,-1 3-40 0,1 2-2 16,0 0 7-16,-5 5-45 0,-1 1-60 0,1 2-36 0,-2 2-30 15,2 0-12-15,-2 2-8 0,2 2 7 0,0-1 133 0</inkml:trace>
  <inkml:trace contextRef="#ctx0" brushRef="#br0" timeOffset="70315.7295">9493 7944 199 0,'7'-7'273'0,"0"1"11"0,-3 0 8 0,0 1 14 15,-2 0 15-15,1 0 17 0,-2 1 19 0,-1-1 9 0,0 1 7 0,-1-1-55 16,0 2-75-16,-3-2-31 0,0 0-20 0,-2 0-6 0,0 1 0 16,-2-1 1-16,0 0 4 0,-3 0-8 0,0 0-6 0,1-1-8 0,-2 2-11 15,0-1-5-15,0 0-6 0,-2 1-17 0,2 2-17 0,2 1-14 0,-2 0-9 16,1 1-14-16,2 2-16 0,-1 2-10 0,2 0-11 0,2 4-9 15,-1 1-5-15,0 3-8 0,2 3-11 0,1 1-2 0,1 4-2 16,1 1-1-16,0 3 1 0,2 0-7 0,3 0-5 0,1 1-10 0,3-2-7 16,1 0-28-16,4-3-29 0,1-2-12 0,2-1-6 0,2-1-17 0,2-4-19 15,-1-1-4-15,4-3-2 0,-2-2-9 0,2-2-14 0,0-4 4 16,0-2 8-16,0-2 5 0,-1-4 6 0,0-2 29 0,-1-4 37 0,0 0 9 16,-2-4 3-16,-1-1 19 0,-1-3 26 0,-1-1 5 0,-2-2-4 15,0 0 16-15,-2-3 20 0,0 0 1 0,-2-4-8 0,-1 1 10 0,0-1 16 16,-3-2-4-16,1-1-4 0,-1 2 15 0,-2-1 21 0,-1 2 0 0,1 1-4 15,-2 2 16-15,1 2 24 0,-1 5 4 0,-1 1-2 0,0 3 7 16,0 3 9-16,0 4-9 0,0 4-17 0,-1 1 1 0,1 1 5 0,0 5-14 16,-2 2-22-16,1 4 4 0,-2 3 4 0,1 3-14 0,-1 3-20 15,0 6-8-15,-1 3-3 0,-1 4-5 0,0 5-8 0,-1 2 2 0,1 2 7 16,0 1-14-16,-1 2-18 0,2-2-12 0,0-1-8 0,0 1-29 16,3-4-37-16,0-1-14 0,-1-2-8 0,4-2-23 0,-1-2-23 0,0-1-34 15,3-2-32-15,0-4-25 0,2-1-16 0,0-3-34 0,1-3-41 16,2-3-23-16,2-6-16 0,1-1-1 0,1-4 2 0,1-4 8 0,2-2 6 15,1-4 20-15,0-1 22 0,1-4 33 0,-1-1 36 0</inkml:trace>
  <inkml:trace contextRef="#ctx0" brushRef="#br0" timeOffset="70460.8382">10080 7915 289 0,'13'-15'353'15,"-1"1"17"-15,-2 4 17 0,-4 1 6 0,0 3 3 0,-2 1 15 0,-2 3 18 16,-2 2 5-16,2 2-2 0,-1 1-48 0,0 2-65 0,1 2-79 0,-1 1-84 16,0 2-30-16,-1 1-12 0,0 2-22 0,0 0-25 0,-1 0-1 0,1 2 6 15,-1-1-21-15,-1 0-28 0,2 1-5 0,0-1-2 0,0-1-32 16,0 1-44-16,2-2-23 0,0-2-16 0,2 0-42 0,0-2-48 0,2 1-67 15,-1-2-76-15,2 0-58 0,-1-2-55 0,2-1-11 0,0-2 4 16,0-2 2-16,2-1 0 0,0-2 23 0,1-3 28 0,0-1 24 0,1-4 24 16</inkml:trace>
  <inkml:trace contextRef="#ctx0" brushRef="#br0" timeOffset="70613.7459">10552 7502 93 0,'1'-9'487'0,"1"2"26"16,-4 1 11-16,0 0 2 0,-1 1-2 0,0 2 1 0,1-1-2 0,-1 2-7 15,2-1-10-15,-2 2-14 0,3 1-17 0,-1 1-142 0,-2 1-181 16,2 1-137-16,-1 1-120 0,0 1-78 0,0 1-62 0,1 1-80 0,0 1-82 16,1 1-55-16,0 0-43 0,1 0-5 0,0 0 7 0,2 0 11 0,-2 0 17 15,2 0 8-15,-2 0 13 0,1-2 32 0,-2 4 40 0</inkml:trace>
  <inkml:trace contextRef="#ctx0" brushRef="#br0" timeOffset="71651.6567">5193 9384 193 0,'6'-7'308'16,"-1"1"13"-16,-1 0 12 0,-1 0 0 0,-1 2-5 0,0 1 7 0,-1 1 10 16,-1 2-3-16,0 0-8 0,0 0-41 0,0 0-55 15,0 0-80-15,0 0-89 0,0 0-15 0,0 4 7 0,-1 0-7 0,1-1-15 16,-2 2 6-16,0 2 14 0,-2 0-11 0,-2 3-14 0,1 2 7 0,-3 1 10 16,0 2-8-16,-3 1-13 0,1 4 3 0,-4-1 9 15,1 2-7-15,-2 2-13 0,1-2 5 0,0 3 8 0,0-2-5 0,2-1-8 16,0 2 4-16,1-4 7 0,2-1-3 0,1-1-8 15,2-1 7-15,2-4 5 0,2-1-5 0,2-2-10 0,1-3 2 0,3-2 5 16,3-1-7-16,2-1-10 0,3-2-9 0,3-2-6 0,3-1-34 16,2-1-40-16,4-4-37 0,3-2-34 0,1-1-43 0,1-2-43 15,2 1-39-15,-2-5-39 0,2 2-45 0,-3-1-42 0,-1 1-12 0,-2 0 0 16,-4 1 6-16,-1 1 8 0,-1 1 31 0,-4 1 37 16,-2 1 35-16,-1 4 77 0</inkml:trace>
  <inkml:trace contextRef="#ctx0" brushRef="#br0" timeOffset="71815.3653">5536 9463 159 0,'0'-3'375'0,"-1"-1"4"0,-1 0-1 16,2 2-3-16,-1 0-3 0,0-1-9 0,1 3-13 0,0 0 4 15,0 0 3-15,0 0-32 0,0 0-43 0,1 3-102 0,0 1-118 16,-1 1-55-16,0 2-35 0,0 2-4 0,0 2 5 0,-1 1-16 0,0 2-23 16,-2 2 0-16,0 2 7 0,1 1-28 0,-2 2-39 15,1 2-24-15,0 1-21 0,1 1-34 0,-1 1-40 0,2-2-40 0,-1 1-40 16,1 1-17-16,1-4-6 0,0 1 18 0,0-2 24 0,1-5 9 15,2 1 6-15,0-7 25 0,2-2 43 0</inkml:trace>
  <inkml:trace contextRef="#ctx0" brushRef="#br0" timeOffset="72051.6741">6052 9046 31 0,'20'-27'390'15,"-1"2"6"-15,-2 1 0 0,-1 2-3 0,-1 3-6 0,-1 1-16 16,1 4-22-16,-2 2-5 0,2 5-1 0,-2 3-7 0,2 4-10 15,-2 2-122-15,-1 4-156 0,2 5-65 0,-2 2-35 0,0 5 4 16,-2 5 18-16,1 5 16 0,-2 4 14 0,1 5 30 0,-2 7 38 16,0 4 11-16,-2 4 7 0,1 6 8 0,0 3 13 0,-2 3-5 0,0 3-9 15,1 0-6-15,-1 3-3 0,-1 1-36 0,0-4-45 16,0 1-32-16,0-4-29 0,-1-2-47 0,-1-5-54 0,1-3-45 0,-2-8-41 16,1-5-47-16,-1-5-49 0,-1-8-41 0,1-4-38 0,-1-4-5 15,0-5 5-15,0-5 23 0,0-2 28 0,0-8 19 0,0 0 22 16,0 0 32-16,-1-9 82 0</inkml:trace>
  <inkml:trace contextRef="#ctx0" brushRef="#br0" timeOffset="73170.4075">8185 8860 0 0,'2'-9'228'0,"-2"2"109"0,0 1 7 16,-2 1-4-16,1 3-1 0,-2 1 2 0,-1 1 2 0,0 2-4 0,0 4-4 16,0 2 1-16,0 4 3 0,-1 3-107 0,-2 3-142 0,-1 3-51 0,0 5-27 15,-2 1-12-15,-1 3-7 0,-2 3 1 0,-1 1 4 0,0 2-2 16,-2 2-4-16,0 0 5 0,0 0 5 0,0 2-2 0,0-2-5 15,0 0 4-15,0-1 2 0,1-1-2 0,-1 0-4 0,3-3 4 0,-2 0 2 16,3-3-1-16,0-1-3 0,1-2 3 0,1-2 5 0,2-5-4 0,0-2-1 16,1-2 2-16,2-5-1 0,1-4-5 0,1-4-8 0,3-3-3 0,-1-3-2 15,1-6-5-15,2-4-5 0,1-4-8 0,2-4-8 0,1-4-4 16,2-4-4-16,0-4-6 0,1-3-9 0,2-4 3 0,1-2 6 16,1-1 0-16,0-3-1 0,1 1 7 0,0-1 13 0,1 1 4 0,1-1-1 15,-1 3 16-15,1 2 23 0,-3 3 7 0,2 3 5 0,-3 2 14 0,0 5 17 16,-2 2 1-16,0 5-8 0,-1 3 5 0,-2 3 8 0,-1 3-4 0,1 5-7 15,-2 1 3-15,1 4 3 0,-1 2-7 0,0 3-11 0,1 2-5 16,-1 4-4-16,0 1-4 0,2 4-5 0,0 2-3 0,1 4 3 16,0 1 3-16,0 4 4 0,0 2 1 0,1 0-2 0,0 5 1 0,2 0 2 15,0 2-1-15,1 0-4 0,1 2 1 0,0 0 2 0,3 0-5 16,0 0-8-16,0-1-3 0,2-2-2 0,-1-2-7 0,0-5-7 0,1-2-2 16,-1-2 1-16,0-5-2 0,1-4-1 0,-1-4 2 0,0-3 5 15,1-3-2-15,0-4-5 0,0-4 5 0,0-4 9 0,1-3 2 0,1-3-1 16,-1-4 7-16,1-4 7 0,-2-4-3 0,2-3-3 0,-1-3 1 0,-2-2 4 15,1-3-5-15,-2-2-6 0,-2-1 1 0,0-1 5 0,-2 0 2 0,-2-1-2 16,1 1 6-16,-3 0 7 0,0 1 4 0,0 2-4 0,-1 0 8 16,-2 3 14-16,0 3-5 0,1 3-8 0,-2 3 7 0,0 3 7 15,0 4-8-15,0 4-11 0,0 3-11 0,-2 3-11 0,1 4-17 0,0 3-20 16,-1 3-23-16,1 2-26 0,0 4-28 0,-1 1-29 0,1 4-55 0,0 4-67 16,-2 0-46-16,2 4-47 0,-1 2-5 0,0 0 8 0,-1 3 6 15,2 0 8-15,-2 3 11 0,0-1 13 0,1 2 20 0,-1-2 25 16</inkml:trace>
  <inkml:trace contextRef="#ctx0" brushRef="#br0" timeOffset="74471.1273">5679 10771 76 0,'0'-5'282'0,"-2"1"21"16,-2 2 23-16,-1 1 7 0,-2-1 3 0,-2 1 13 0,-2 1 19 16,-1 0 7-16,-1 1 4 0,-2 2-26 0,-1-1-37 0,0 1-65 0,-2 0-74 15,0 3-17-15,-2-2 2 0,2 1-10 0,-2 1-17 16,1-2-3-16,-1 2 0 0,3 0-11 0,-2-1-13 0,3 1-7 0,0-3-7 16,3 1-10-16,-1 1-15 0,2-4-10 0,2 2-14 0,2-1-5 15,0-1-5-15,1 1-10 0,2-2-13 0,1 1-1 0,1-1-2 16,3 0-8-16,0 0-7 0,0 0-6 0,0 0-4 0,0 0-13 15,0 0-16-15,0 0-3 0,0 0-1 0,0 0-4 0,0 0-4 16,0 2 2-16,0 2-1 0,0 2 1 0,1 2-1 0,1 1-1 16,-1 1-3-16,-1 5-1 0,1 2 1 0,-1 2 3 0,2 1 3 15,-2 4 4-15,0 1 5 0,0 2-6 0,0 0-7 0,0 3-1 0,-2 0 4 16,2 2-5-16,-1 1-8 0,0-3 10 0,-2 1 10 16,0-1 3-16,1-1 0 0,-2-1 10 0,1-4 14 0,0-1 0 0,1-4-6 15,-1-2 12-15,0-2 17 0,2-6 4 0,1 0-3 0,0-5 13 16,0-1 14-16,0-3 0 0,3-1-10 0,1-3 7 0,0-2 10 15,1-2-2-15,0-3-7 0,3-1 10 0,0-3 11 0,3-1-2 0,0-2-10 16,-1-2 1-16,2-1-1 0,0 3-8 0,0 0-13 16,0 2 1-16,-1 1 2 0,1 3-4 0,-1 4-9 0,-1 1 2 0,0 4 2 15,-1 3-10-15,0 0-12 0,1 6-4 0,-1 0-1 0,-1 4-5 16,-1 4-13-16,-1-1 2 0,1 5 6 0,-3 2-4 0,0 2-10 16,-1 2 2-16,-2 3 6 0,-1 2-12 0,-1 0-19 0,-1 1-2 0,0-1 0 15,-1 1-21-15,0-3-29 0,1 1-17 0,-1-4-13 16,0-1-25-16,2-4-30 0,0-2-25 0,-1-4-25 0,2-1-43 0,0-5-51 15,0-2-1-15,0-5 14 0,0 0 4 0,4-4 4 0,0-4 24 16,2-5 28-16,0-4 25 0,2-3 49 0</inkml:trace>
  <inkml:trace contextRef="#ctx0" brushRef="#br0" timeOffset="74671.7559">6403 10570 165 0,'14'-9'439'0,"-4"0"-5"0,-4 3-17 0,0 1-15 0,-4 2-15 15,1 2 0-15,0 2 6 0,-1 2-6 0,1 5-12 0,1 1 3 0,0 4 1 16,0 5-157-16,0 5-205 0,-1 1-65 0,-1 6-27 0,0 3 1 0,-1 3 8 16,-1 3 15-16,-1 3 21 0,-2 0-6 0,0 3-12 0,1 0 12 15,-1 1 18-15,0 1-1 0,2-1-8 0,-2 2-3 0,2 0 0 16,0 2-21-16,1-2-29 0,0 0-41 0,0-2-50 0,1 1-71 0,2-4-76 16,1-2-21-16,0-4-3 0,1-5-7 0,3-3-8 0,0-6 0 0,1-4 3 15,2-7 10-15,1-6 8 0,3-6 24 0,1-6 191 0</inkml:trace>
  <inkml:trace contextRef="#ctx0" brushRef="#br0" timeOffset="75055.3563">8584 10310 0 0,'7'-10'16'0,"-5"-2"349"0,0 3 17 0,-4 0 2 16,-2 3-4-16,-2-2 4 0,-2 1 7 0,-2 1-2 0,0 1-7 16,-2 1 2-16,0 1 8 0,-3 1-67 0,0 4-86 0,-2 1-88 0,0 1-86 15,-2 2-34-15,-1 3-14 0,-1 2 17 0,-1 2 29 0,0 2 3 0,0 2-4 16,2 2 10-16,3 1 15 0,1 2-3 0,1 1-8 0,5 1 8 0,3 0 15 16,3 3-3-16,3-2-9 0,3 4 0 0,5-1 3 15,1 1-21-15,4 1-27 0,3 1-4 0,2 1-1 0,2-1-8 0,1 2-13 16,1-1 1-16,0 1 5 0,1-2-10 0,-1-1-13 0,-1-1 1 0,0-2 6 15,-3 0-5-15,-1-3-11 0,-1-3 2 0,-3 0 10 0,-1-2-5 0,-5-2-9 16,0-1 4-16,-4 1 10 0,-2-1-7 0,-4-1-7 0,-2 2 9 16,-5 1 12-16,-1 0-4 0,-4 0-11 0,-3 0 4 0,-2 0 10 15,-2 1-8-15,-1-1-12 0,-2-1 1 0,-1 1 4 0,0-5-16 0,1 1-22 16,-2-2 0-16,1-2 0 0,2 1-18 0,-1-5-27 0,4 1-15 0,-1-2-12 16,3 1-37-16,1-3-43 0,5 0-68 0,0-2-74 0,5 1-57 15,2-2-54-15,7 0-3 0,0 0 13 0,3-5 5 0,5-2 2 0,4-1 16 16,3-1 21-16,2-1 16 0,4-2 16 0</inkml:trace>
  <inkml:trace contextRef="#ctx0" brushRef="#br0" timeOffset="75505.8855">9061 11116 58 0,'-2'3'395'16,"-1"-2"14"-16,3-1 13 0,-3-1-5 0,2-1-12 0,1-1-2 0,0-1 1 16,0-1-10-16,1 1-16 0,1-2 3 0,0-2 5 0,1 1-139 15,1-1-181-15,-1-2-55 0,-1 1-20 0,1-2-18 0,-2 1-21 0,-1-1 13 16,0 2 23-16,-1 0-1 0,-2 2-10 0,-1-1 14 0,-2 2 26 16,-1 2-5-16,-1 2-17 0,-3 1 13 0,1 1 19 0,-4 3-6 0,0 1-12 15,-1 2 15-15,-2 2 24 0,1 1-8 0,-2 3-13 0,0 3 11 0,0-2 23 16,1 4-5-16,1 1-14 0,0 0 13 0,1 1 20 0,3 1-9 15,2-1-18-15,0 1 8 0,4-2 10 0,0 0-17 0,4-2-22 0,2-1 3 16,2 0 12-16,2-1-16 0,3-4-25 0,1-1-2 0,3 0 5 16,1-1-23-16,2-4-32 0,1-2-5 0,1-1 4 0,1-2-19 0,2-2-23 15,0-3-4-15,-1-3 8 0,2-2-15 0,-1-2-19 0,-2-2-2 0,2-2 3 16,-3 1-2-16,-1-2-2 0,-2 0 16 0,-2 0 25 0,-1 0 13 16,-2 0 8-16,-1 3 32 0,-2 0 41 0,-1 1 14 0,-1 2 13 15,-2 2 26-15,1 2 34 0,-2 1 14 0,-2 1 10 0,1 3 14 0,-2 0 14 16,1 3-6-16,-2 0-9 0,0 0-3 0,0 3 0 0,0-2-21 0,0 4-31 15,0-2-8-15,0 3 1 0,0 0-26 0,0 3-38 0,1 0-18 0,2 1-15 16,-1 2-38-16,1 0-44 0,2 2-32 0,1-2-26 0,0 0-34 16,2 0-36-16,2-2-58 0,0 1-65 0,2-2-47 0,2-2-40 15,0-2-1-15,2-2 13 0,0 0 10 0,3-3 13 0,-2-3 26 0,2-2 35 16,1-1 33-16,-1-1 33 0</inkml:trace>
  <inkml:trace contextRef="#ctx0" brushRef="#br0" timeOffset="75923.087">9381 11008 0 0,'3'-8'256'0,"0"1"188"0,-3-1 27 0,0 1 18 0,-2 1 14 15,1 0 4-15,0 0 3 0,-1 0 0 0,1 0-3 0,0 0-2 0,1 1-2 16,1-1-97-16,2-1-127 0,-1 1-100 0,2-3-97 0,2 0-55 16,2-3-43-16,0 0-19 0,2-2-11 0,1-2-14 0,2-2-14 0,2-2-1 15,1-1 3-15,1-1-12 0,2-2-18 0,0 0 0 0,-1-3 5 16,0 1-8-16,-1-1-6 0,0 2 15 0,-2-1 22 0,0 2 1 0,-3 2-5 16,-3 1 24-16,-1 3 34 0,-1 3 8 0,-3 3 3 0,-2 4 33 0,0 2 42 15,-2 2 26-15,0 4 23 0,-3 3 29 0,-2 1 30 0,-1 5 12 16,1 3 8-16,-3 2 7 0,0 4 4 0,-1 4-10 0,-1 4-15 0,0 2-9 15,-1 4-4-15,0 1-16 0,2 1-16 0,0 4-21 0,1-1-21 16,0-1-18-16,2 0-16 0,2-1-19 0,2-2-16 0,0 0-3 0,2-5 2 16,2 1-11-16,2-4-14 0,0-1-4 0,2-1-3 0,1-2-18 0,1-2-21 15,1-2-10-15,2-2-11 0,2-2-18 0,1-2-24 0,0-2-30 16,2-3-35-16,2-3-26 0,0-5-25 0,1-2-22 0,2-4-22 16,1-2-26-16,-1-2-24 0,0-3-3 0,-1-3 7 0,2 0-13 0,-4-2-18 15,1 1 17-15,-2-2 26 0,-1 0 34 0,-1 0 34 0,-2 0 51 0,1 1 55 16,-4 2 58-16,0 0 56 0,-1 2 59 0,-1 2 56 0,-3 2 46 15,-1 3 42-15,-1 2 45 0,-3 4 46 0,0 1 23 0,0 2 12 0,-4 2 17 16,-1 1 14-16,-1 1-20 0,1 2-34 0,0 2-20 0,-1-1-23 16,1 4-27-16,-2 1-29 0,2 1-28 0,0 2-28 0,-1 0-29 0,1 2-27 15,1-2-38-15,1 0-38 0,1 1-38 0,2-2-38 0,1-1-44 0,3 1-52 16,1-4-68-16,3 1-74 0,2-2-95 0,0-2-100 0,4-1-33 16,0-3-12-16,4-1 5 0,0-4 8 0,4-1 19 0,0-3 17 15,2-3 22-15,3-3 25 0,1-1 39 0,1-5 48 0</inkml:trace>
  <inkml:trace contextRef="#ctx0" brushRef="#br0" timeOffset="79059.9619">7169 4175 0 0,'-2'-3'118'0,"-1"0"17"0,0-1-1 0,2 2 1 0,0-2 0 15,-1 2 0-15,1-1 1 0,0 1-34 0,1 2-46 0,-2-2-22 16,2 2-19-16,0 0-7 0,0-3-7 0,0 3 1 0,2-2-1 15,-2 2 1-15,0 0 1 0,0-3 0 0,0 3 0 0,0 0 0 0,0 0-2 16,0 0 1-16,0 0 1 0,1-1-2 0,-1 1 1 16,0 0 1-16,0 0-2 0,0 0 1 0,0 0-4 0,0 0 1 0,0 0 2 15,0 0 4-15,0 0 1 0,0 0 0 0,0 0 3 0,0 0 6 16,0 0 4-16,0 0 5 0,0 0 5 0,0 0 5 0,0 0 7 16,0 0 7-16,0 0 10 0,0 0 11 0,0 0 12 0,0 0 0 0,0 0-4 15,0 0-1-15,0 0 5 0,0 0-7 0,0 0-11 16,0 0-2-16,0 0 1 0,0 0-8 0,0 0-14 0,0 0-4 0,0 0-6 15,0-2-18-15,0 2-24 0,0 0-1 0,0-3 2 0,0 3-8 16,0-2-8-16,0 0 3 0,-1-1 7 0,1 3-2 0,0-2-13 16,-2-1 4-16,1 1 8 0,1 0-2 0,-1-1-5 0,-1 1 6 15,1-2 9-15,0 2 0 0,-1-1-2 0,1 1 5 0,0-2 6 16,-1 2-3-16,2 0-3 0,-1-1 3 0,0 1 6 0,-1-1 0 0,1 2 0 16,0-1 3-16,1 2 6 0,-2-3 0 0,1 2-1 0,1 1 2 15,-1-2 7-15,1 2-4 0,-2-1-1 0,1-1 5 0,1 2 8 16,-1-1-4-16,-1 0-7 0,2 1 4 0,-1-1 6 0,1 1-5 15,-1-1-10-15,1 1 5 0,0 0 5 0,-2-2-7 0,2 2-9 16,0 0 3-16,0 0 6 0,0 0-10 0,0 0-14 0,0 0 1 0,0 0 8 16,0 0-6-16,0 0-9 0,0 0 3 0,0 0 6 15,0 0-3-15,0 0-10 0,3 2 7 0,0 0 9 0,-2-1-3 0,2 2-8 16,-1-1 7-16,1 0 10 0,1 1-2 0,0-1-4 16,0 1 3-16,1-1 5 0,1 2-4 0,-1-2-1 0,2 2 3 0,1-1 6 15,1 1-4-15,0-1-7 0,3 1 4 0,0 1 7 0,2 0-3 16,0 1-8-16,2 0 5 0,3 1 6 0,0 0 0 0,2 0-1 15,0 2 2-15,5 0 5 0,-1 2-3 0,3 0-6 0,3 1 3 0,-1 1 6 16,5 0-6-16,0 3-4 0,2 1 1 0,3 1 6 16,0 0-3-16,1 2-6 0,2 0 1 0,0 1 4 0,-2 0-7 0,2 1-5 15,-3 0 2-15,0-2 10 0,-3 2-5 0,-1-2-8 0,-1-1 5 16,-3 0 8-16,-2-2-2 0,0 0-2 0,-2-1 2 0,-2-3 8 16,1 0-5-16,-3-2-6 0,0 0 4 0,0-2 8 0,-1 0-3 15,-1-1-9-15,1-1 5 0,0 2 5 0,1-2-4 0,-2 1-9 16,4 2 2-16,-1 1 7 0,0-1-8 0,3 4-13 0,0-1 8 0,0 2 10 15,2 3-6-15,-2 0-11 0,0 3 5 0,0 0 11 16,-3 2-4-16,0 1-8 0,-2 1 5 0,-2 2 11 0,-1-1-6 0,-2 2-10 16,-1-1 2-16,-1 0 10 0,-1-2-8 0,-2-1-11 15,-1-4 5-15,-1-2 8 0,-1-2-2 0,0-5-8 0,-2-3 5 0,-2-3 8 16,1-3-5-16,0-2-9 0,-2-1 3 0,-1-4 6 0,0-2-5 16,-1-1-11-16,-2-4-13 0,0-1-13 0,-1-2-13 0,-1-2-19 15,-2 1-10-15,-1-2-12 0,-1 0-27 0,0 0-33 0,-1 0-19 0,0 1-13 16,-1 1-5-16,0 1-2 0,2 0 7 0,1 3 8 15,0 0 17-15,1 1 136 0</inkml:trace>
  <inkml:trace contextRef="#ctx0" brushRef="#br0" timeOffset="79778.1515">8499 3736 0 0,'-6'-6'114'0,"1"3"48"15,0-2 3-15,-1 1 0 0,1-2 0 0,1 3-18 0,0 0-26 16,1 1 13-16,1 1 20 0,-1 1-41 0,-1 0-62 0,1 3-24 16,-1 0-14-16,0 1-7 0,0 2-3 0,-1 3-3 0,-2 0-1 15,1 3-1-15,-1 3 2 0,-1 2-1 0,0 1 1 0,-1 1 0 0,-1 3 0 16,1 0 0-16,0 2 1 0,-2 0 2 0,0 0 3 15,1 1 0-15,-4 0 0 0,1 1 0 0,0 1-1 0,-3 0-1 0,0 1 2 16,-3 0 2-16,0 0 1 0,1 2 1 0,-4 0 2 0,2 0 2 16,-2-1-2-16,-1 1 0 0,0 0 0 0,-1 0 0 0,-1 0 0 15,-2 1 1-15,-1 1 1 0,-1 1-1 0,-2 1 1 0,-1 2-2 0,0 1 0 16,0 1-3-16,0 2-3 0,0 1 0 0,2 1 1 16,-1 0 11-16,3 0 14 0,0 1 2 0,1 1-4 0,2 1 0 0,1-1 5 15,0 1-5-15,3-2-3 0,-1 1 0 0,1-2 6 0,1 0-3 16,1-1-3-16,1-3 3 0,0-2 3 0,1-1-15 0,1-4-20 15,0-1 1-15,0-3 7 0,1-3-5 0,2-3-5 0,0-1 5 0,-1-4 8 16,1 0-4-16,1-3-11 0,1-1 7 0,1-1 8 16,-1-3-4-16,2 0-13 0,1-2-1 0,0 0-1 0,1-3-13 0,2 0-17 15,-1-1-19-15,2-2-17 0,2 0-22 0,0-1-20 16,2 1-35-16,2-4-39 0,0-1-17 0,4 1-10 0,0-2 5 0,2-2 2 16,3 1 8-16,1-1 5 0,1-1 10 0,2-1 165 0</inkml:trace>
  <inkml:trace contextRef="#ctx0" brushRef="#br0" timeOffset="84749.8618">18828 5528 0 0,'-9'-9'144'15,"-1"-2"81"-15,0 1-5 0,-1 1 2 0,-2-1 6 0,-2 1-3 0,0 1-3 16,-2 1-3-16,0 4-4 0,-3-1-50 0,-2 3-68 16,-2 2-38-16,-1 1-31 0,-2 2-26 0,-2 1-23 0,0 2-2 0,-1 0 10 15,0 3-7-15,0-1-5 0,2 2 2 0,3 1 10 0,1 1 2 16,3 1 2-16,3-1 12 0,2 1 17 0,4 2 1 0,4 1-3 15,2 1 9-15,3 1 13 0,3 1-1 0,1 2-9 0,5 1 12 0,2 1 17 16,1 1-4-16,4 1-8 0,2 1 5 0,1 0 14 16,3 0-7-16,-1 0-14 0,4 0 6 0,-2-2 9 0,1 1-12 0,-1-1-18 15,0-2 4-15,-1-1 16 0,-3 1-16 0,0-2-20 0,-3 0 8 16,-2-2 19-16,-2-1-10 0,-2 0-14 0,-3 0 5 0,-4-1 19 16,-2-1-10-16,-3-1-14 0,-4 2 8 0,-3-4 20 0,-3 4-9 15,-4-4-18-15,-2 2 11 0,-2-1 19 0,-2-1-14 0,-2 1-22 16,-1-1 6-16,2-2 15 0,-2-1-13 0,1 1-23 0,0-4 4 0,3 1 16 15,0-2-20-15,2 0-27 0,2-3-15 0,1 0-8 16,3-2-31-16,1-1-39 0,5-1-28 0,2-2-25 0,4-2-43 0,4-1-43 16,4-1-22-16,4-5-13 0,5 0-7 0,4-5-10 0,5 1 13 15,3-2 14-15,4-3 20 0,3 0 17 0</inkml:trace>
  <inkml:trace contextRef="#ctx0" brushRef="#br0" timeOffset="85118.3539">19047 5929 0 0,'18'-9'192'0,"-2"3"97"0,-2 0 35 15,-6 0 5-15,-3 3-2 0,-2 0 7 0,-2 1 10 0,-2 1-5 0,-3-1-8 16,-2 1-29-16,-2 1-34 0,-4 0-62 0,-1 0-70 0,-4 0-28 16,-5 1-16-16,0 4-31 0,-5-2-34 0,-1 3 3 0,-3 3 14 15,2-2-8-15,0 4-15 0,-1 2 9 0,4 1 12 0,2 1-8 16,1 0-14-16,4 1 4 0,3 1 13 0,3 1-10 0,2 1-15 16,3 1 2-16,3 1 5 0,1-2-11 0,4 2-20 0,1-1 1 0,3-2 13 15,3 0-8-15,1 0-12 0,4-5 7 0,1-1 16 16,3-1-7-16,3-5-10 0,1-2 8 0,3-2 13 0,1-2-6 0,2-5-9 15,1-1 9-15,0-1 13 0,1-5-4 0,-2-2-9 0,1-2 6 16,-2-2 11-16,-1 0-8 0,-2-3-12 0,-2 0 4 0,-3 0 11 16,-1 0-6-16,-4 0-10 0,-1 0 8 0,-2 3 20 0,-2-3 11 15,-2 3 10-15,-1 0 19 0,-1 3 25 0,-2-2 17 0,0 4 17 16,-1 2 11-16,-1 2 8 0,0 0 2 0,-1 3-1 0,1 2-5 16,0 1-5-16,-1 1-23 0,2 2-26 0,0 0-21 0,0 0-21 15,-2 2-20-15,0-1-16 0,0 4-22 0,-1 2-25 0,-1 4-7 0,-1 1-1 16,-1 3-20-16,-2 4-29 0,0 2-23 0,-1 5-26 0,0 1-14 15,-1 3-13-15,1 1-37 0,1 2-47 0,0-1-45 0,1-1-47 16,3-2-49-16,2-1-46 0,2-4-16 0,1-4-5 0,2-2 13 16,2-6 21-16,3-2 31 0,1-5 37 0,2-4 28 0,1-2 25 15</inkml:trace>
  <inkml:trace contextRef="#ctx0" brushRef="#br0" timeOffset="85495.7764">19481 5971 105 0,'-1'-3'94'0,"1"3"-38"0,-3-5-40 0,1 1-10 0,0 1-4 0,2 3-2 15,-1-6 0-15,0 1-45 0,1 5-57 0,-2-4-29 0,2 4 130 16</inkml:trace>
  <inkml:trace contextRef="#ctx0" brushRef="#br0" timeOffset="85818.0087">19453 5975 0 0,'0'0'10'15,"0"3"214"-15,0-3 16 0,0 0 1 0,0 0-1 0,0 0 14 0,0 0 17 16,0 0 2-16,0 0-3 0,0 0-22 0,0 0-28 0,0 0-47 0,0 0-50 16,0 0-24-16,0 0-12 0,2 2-18 0,-2-2-23 0,2 1 2 0,0 1 8 15,0-1-14-15,2 1-23 0,0-1 2 0,0 2 9 0,2-1-9 16,0 1-15-16,2 0 6 0,0-2 9 0,2 2-7 0,-1-1-14 16,2-1 4-16,-1 1 13 0,2-2-8 0,0 0-11 0,0-2 4 0,2 1 10 15,-2-2-5-15,1 0-7 0,-1-3 3 0,-1 1 9 0,-1-1 2 0,1 0-1 16,-2 0 13-16,1-1 13 0,-2 1 7 0,-2-2 7 0,1 1 8 15,-3-2 10-15,-1 3 20 0,-1-2 28 0,-2 1 4 0,-1-1 1 16,-2 2 5-16,-1 2 8 0,-1-1-5 0,-2 1-12 0,-1-1-2 0,-1 4-1 16,-3-2-12-16,0 1-15 0,-1 2-1 0,-2 2 1 0,-1 1-26 0,0 0-34 15,0 3 0-15,0 3 9 0,0 1-12 0,0 4-15 0,0-1 5 0,1 4 10 16,2 1-14-16,1 3-22 0,1 0-4 0,2 1-5 0,2 2-26 16,2 0-34-16,1 2-21 0,3-2-19 0,1 1-31 0,1 1-32 15,3-1-50-15,1-1-56 0,5-3-67 0,0 0-73 0,5-3-14 0,4-4 3 16,1-2 6-16,4-5 7 0,1-2 22 0,3-2 23 0,1-5 25 0,2-1 23 15,0-3 25-15,1-3 220 0</inkml:trace>
  <inkml:trace contextRef="#ctx0" brushRef="#br0" timeOffset="86735.3101">19471 5896 235 0,'-4'-2'311'0,"1"-1"-1"0,2 2 1 15,-2-1-1-15,2-1 1 0,-1 2-4 0,2 1-8 0,0 0-2 0,0 0 0 16,0 0-69-16,0 0-92 0,0 0-61 0,2 0-55 0,-1-2-28 16,2 1-19-16,1 1 5 0,0 0 10 0,1-2-5 0,3 1-2 15,0 1 7-15,3-2 15 0,2-1 3 0,2 0-3 0,1-1 10 0,2-2 14 16,2-2 0-16,3-1-4 0,0 0 4 0,2-3 4 0,0 0-1 0,2-1-6 15,0-2 3-15,-1 0 8 0,1-2-1 0,-2 1-1 0,-1-2 2 0,-1 0-1 16,-2 0 2-16,-1 0 0 0,-1 0-1 0,-3 0-4 0,0-2 4 16,-3 2 4-16,1-1 6 0,-4 1 4 0,0 0 16 0,-1 0 17 15,-1 1 7-15,-1 2 1 0,-2 0 18 0,-1 3 19 0,-1 2-1 0,-1 1-10 16,0 2 7-16,-2 2 7 0,0 2-11 0,0 0-20 0,0 3-9 0,0 0-5 16,0 0-25-16,-4 1-30 0,0 3-6 0,-2 1 3 0,0 3-22 15,-4 3-31-15,-2 2 4 0,-1 5 8 0,-4 3-11 0,-2 3-19 16,-4 2 4-16,-1 5 10 0,-1 3-15 0,-2 2-24 0,-1 2-8 0,-1 4-2 15,1 0-23-15,1 1-27 0,2 1-18 0,1-2-18 0,3 0-24 0,2 0-26 16,3-5-35-16,3-1-40 0,2-1-41 0,4-5-47 0,2 0-5 16,4-6 5-16,1 0 9 0,4-5 12 0,1-2 15 0,3-2 21 0,1-3 21 15,3-3 27-15</inkml:trace>
  <inkml:trace contextRef="#ctx0" brushRef="#br0" timeOffset="87036.1003">20097 6104 136 0,'4'-4'471'15,"-1"2"15"-15,-2-2 3 0,1 1 3 0,-2 0 2 0,0-2-10 0,0 2-10 16,-2 0-10-16,2 2-13 0,0 1-16 0,0 0-16 0,0 0-145 0,0 0-181 16,0 0-94-16,0 0-71 0,0 0-17 0,0 0-2 0,0 0-14 0,0 0-14 15,2-2 4-15,-1 1 11 0,0-1 2 0,3 1-3 0,0-1 8 16,2-1 7-16,-1 2-9 0,3-5-14 0,0 1 1 0,3-1 1 16,-1-1 0-16,1-1 0 0,1-1 6 0,0 0 7 0,-1 0 11 0,-2 0 11 15,-1 0 20-15,-1 2 22 0,-3 1 16 0,-3 0 13 0,-1 0 25 0,-3 3 25 16,-2 0 21-16,-2 3 24 0,-1-2 25 0,-2 1 29 0,-4 1 18 15,1 1 15-15,-2 1 6 0,1 1 3 0,-2 0-6 0,0 3-9 0,0 0 0 16,1 0 2-16,-1 3-16 0,1 0-19 0,2 1-10 0,0 2-8 16,-1 0-26-16,4 2-32 0,-1 1-14 0,2 1-5 0,-1 1-22 0,4 1-27 15,0 1-18-15,4 2-13 0,0-1-34 0,2-1-41 0,3 2-38 0,2-1-38 16,2 1-49-16,2-2-52 0,3-1-80 0,3-1-87 0,2-2-27 16,3-3-9-16,4-2 7 0,2-2 11 0,2-5 14 0,2-3 10 15,2-3 31-15,2-3 35 0,0-2 39 0,1-2 146 0</inkml:trace>
  <inkml:trace contextRef="#ctx0" brushRef="#br0" timeOffset="87987.7077">21143 5870 0 0,'0'0'307'0,"0"0"79"0,-2-1 11 0,2 1-2 0,0-3-8 15,0 0 3-15,2 0 6 0,0 1-3 0,1 1-8 0,2-2 4 16,2 3 7-16,1-3-116 0,1 1-151 0,3 1-66 0,2-2-39 15,2 0-30-15,0 1-31 0,2-1-11 0,1 2-6 0,2-4-26 0,1 4-28 16,2-2-36-16,-2 1-39 0,4 1-37 0,-2-1-38 0,1 2-50 0,-1 0-52 16,-1 2-19-16,-1-2-10 0,0 3 11 0,-2 0 18 0,-2 0 14 15,-3 1 14-15,-2 2 22 0,-2 2 20 0</inkml:trace>
  <inkml:trace contextRef="#ctx0" brushRef="#br0" timeOffset="88154.1418">21207 6136 0 0,'-15'7'363'0,"2"-1"76"0,2-1 2 0,2-4 0 0,2 1 0 16,3-2-18-16,0-2-24 0,4 2-6 0,0 0-3 0,3 0-12 0,2 0-13 15,2 2-118-15,2-1-152 0,3 1-119 0,3-1-111 0,3 2-90 16,5-1-87-16,5-1-59 0,4 1-49 0,5-4 3 0,5 1 20 16,0-2 5-16,5-2 2 0,1 1 11 0,0-4 14 0,-1 1 13 0,-3-1 11 15</inkml:trace>
  <inkml:trace contextRef="#ctx0" brushRef="#br0" timeOffset="88872.141">22953 5818 39 0,'-13'-6'397'0,"1"0"7"0,0 0-7 0,0-3 7 16,1 0 10-16,2 3-11 0,0-2-14 0,1 2-13 0,1 2-11 15,2 1-13-15,1 0-13 0,0 3-138 0,4 0-174 0,-4 0-72 0,1 1-42 16,2 2-18-16,-1 0-10 0,1 2-8 0,1-2-3 0,1 0 6 0,2 3 7 16,0-3 17-16,2 0 20 0,0 1 7 0,3-1 9 0,2-1 12 0,0-1 10 15,4-1 4-15,2-1 4 0,0-2 13 0,4-2 19 0,0-2-10 16,2-1-13-16,1-2 5 0,2-2 8 0,-1-2-11 0,2-2-20 15,-1-1 7-15,-1-2 16 0,-1-1-8 0,-2 1-15 0,-2-2 12 0,-1 0 19 16,-3 0 8-16,0 0 5 0,-5 1 22 0,0-1 24 0,-2 3 15 0,-3 0 9 16,0 3 12-16,-2 2 10 0,-2 2-2 0,1 1-8 0,-2 3 0 15,-2 2 3-15,2 3-11 0,0 2-11 0,-2 2-11 0,-2 3-9 0,0 3-12 16,-2 3-14-16,0 5-14 0,-4 3-16 0,0 4-1 0,-4 4 0 16,-2 5-3-16,-2 2-4 0,-2 5 8 0,-3 2 13 0,0 4-1 0,-2 1-4 15,-2 5 2-15,1 0 2 0,-1 3-4 0,-1 2-4 0,1-1 1 0,-1 1 4 16,3-2-2-16,-2-5-5 0,3 1 10 0,0-5 11 0,2-3 0 15,0-3-4-15,2-5 13 0,2-1 19 0,-1-6 2 0,2 0-1 16,1-4 13-16,0-2 19 0,1-5 7 0,0-2 1 0,2-2 16 0,-2-2 19 16,2-2-1-16,1-4-5 0,0-2 2 0,0-2 13 0,1-5-10 0,1-1-16 15,0-1 0-15,1-2 9 0,1-3-13 0,1-2-19 0,2-1-5 16,1-1 1-16,1-2-17 0,3 0-20 0,2-2-5 0,2-1 1 0,1 2-19 16,3-4-22-16,3 2-7 0,1-1-4 0,2-1-18 0,2 2-22 15,2-1-5-15,2-1 0 0,0 2-17 0,2 0-17 0,1 2-5 0,1-1 0 16,0 2-9-16,3 2-14 0,-1 1 1 0,1 0 2 0,2 3-5 0,1 0-10 15,0 1-2-15,2 2 1 0,2-1-14 0,2 2-17 0,1-1-35 16,3 2-36-16,0-2-56 0,1 0-58 0,2 1-10 0,0-2 2 16,-1 1 5-16,0 0 5 0,-2-3 11 0,0 1 13 0,-3-1 13 0,0-1 18 15,-2 1 18-15,-2-3 246 0</inkml:trace>
  <inkml:trace contextRef="#ctx0" brushRef="#br0" timeOffset="89138.578">24308 5098 10 0,'5'-16'384'0,"-1"2"5"0,0-1-2 15,-1 1 9-15,0 1 7 0,-1 1-8 0,0 1-17 0,-2 4-3 0,-2 1 0 16,1 2-6-16,-3 2-9 0,-1 3-120 0,-3 1-158 0,-3 3-64 0,-4 2-37 16,-2 5-1-16,-3 3 8 0,-4 3-4 0,-4 3-10 0,-4 4 22 0,-4 5 29 15,-1 3 7-15,-3 4 1 0,-3 4 15 0,-1 2 19 16,0 5-2-16,-1 2-11 0,-1 4 9 0,2 4 19 0,0 1-7 0,0 3-13 15,2 1 1-15,2 3 7 0,2 0-13 0,4-2-21 0,2 2 0 0,5-1 8 16,4-2-22-16,6-3-28 0,5-3-9 0,5-3-4 0,6-3-38 0,5-6-48 16,7-2-50-16,3-4-49 0,8-3-82 0,4-3-94 0,6-6-34 15,3-3-13-15,6-3-13 0,5-6-10 0,3-4 11 0,4-4 14 16,3-4 13-16,2-4 8 0,-1-4 29 0,2-2 36 0</inkml:trace>
  <inkml:trace contextRef="#ctx0" brushRef="#br0" timeOffset="91057.0297">25201 5458 85 0,'2'-6'257'0,"0"-2"10"0,0 2 12 0,-2 0 1 0,1 0-1 15,-1 2 8-15,0-1 8 0,0 2 2 0,0 3 3 0,0 0-48 16,0-2-60-16,0 2-57 0,0 0-57 0,0 0-7 0,0 0 5 16,0 0 2-16,0 0 2 0,-3 2 5 0,2 3 5 0,0 0 14 0,-2 2 13 15,0 2 6-15,1 0 1 0,-1 3 10 0,-1 1 10 0,0 3-8 0,-1 1-10 16,-2 1-4-16,0 1-1 0,-1 3-17 0,-1-1-23 0,0 3-2 15,-2 0 5-15,-1 1-25 0,0 2-35 0,0-1-11 0,0 2-4 16,-1-1-25-16,1 0-37 0,0 0 1 0,0-1 7 0,0-2-14 0,0 0-23 16,1 0 1-16,2-5 7 0,-1 1-14 0,1-4-20 0,1 1-5 0,1-2 1 15,1-2-7-15,0-2-5 0,2-2 8 0,0 0 14 0,2-2 0 0,0-2 0 16,1-2-1-16,1-3-1 0,0 0 2 0,0-3 5 0,1-3 2 16,2-2 1-16,0-2 14 0,-1-4 19 0,2-1 2 0,0-3-2 15,2-4 11-15,-2-1 16 0,1-2-2 0,0-4-6 0,1 1 19 0,-2-5 28 16,1 1 5-16,-1-2 2 0,1 1 20 0,-1-2 26 0,0 2 11 0,0-1 6 15,0 1 15-15,-1 1 18 0,1 1 14 0,0 1 13 0,0 3 12 16,1 0 12-16,-1 2 6 0,2 2 7 0,0 2-7 0,2 1-7 16,0 4-7-16,2 0-8 0,0 3-20 0,4 1-21 0,-1 1-8 0,3 1 2 15,3 2-27-15,1 2-31 0,1 1-11 0,4 2-8 0,1 0-35 0,3 2-43 16,0 1-23-16,3 1-14 0,0 0-35 0,2 3-38 0,0 0-59 16,0 0-62-16,0 1-67 0,0 1-69 0,-2 1-12 0,0 1 5 0,-3-1 1 15,0 1 1-15,-2 1 20 0,-3 0 27 0,-1 0 21 0,-5 0 23 16,0 0 28-16,-2 0 288 0</inkml:trace>
  <inkml:trace contextRef="#ctx0" brushRef="#br0" timeOffset="91390.7543">25928 5542 0 0,'-5'2'199'0,"1"-2"193"0,-2 0 19 16,2-2-2-16,-1-1-5 0,1 0 2 0,1-1 8 0,1 0-4 0,-1 2-10 15,2 1 7-15,1 1 7 0,0 0-96 0,-3 2-129 0,0 1-75 16,1 1-60-16,-1 1-36 0,-1 2-27 0,0 1 3 0,0 1 18 15,-1 2-11-15,-1 1-13 0,0 1 8 0,-1 2 16 0,-1 0-11 0,0 3-14 16,-1 1 7-16,-2 2 18 0,2 0-9 0,-2 5-14 0,-1-2 11 0,1 1 17 16,-1 1-10-16,2 1-17 0,-1-3 5 0,2 0 16 0,-1 0-13 15,2 0-17-15,2-6 5 0,2 0 17 0,0-2-9 0,2-2-16 16,4-2 7-16,0-3 15 0,4-3-12 0,2-2-18 0,1-1 6 0,4-3 15 16,5-4-12-16,2-2-18 0,2-3 6 0,5-5 15 0,4-1-11 0,1-6-17 15,4-1 5-15,1-4 14 0,2-2-4 0,1-5-13 0,0 0 8 0,1-2 14 16,-1-1-5-16,0-1-8 0,0 1 14 0,-3 0 21 0,1 1 0 15,-4 2-6-15,1-1 15 0,-3 3 20 0,-3 1-5 0,-1 1-11 16,-4 4 7-16,-1 1 8 0,-4 2-5 0,-3 3-11 0,-3 4-11 0,-2 1-5 16,-3 5-23-16,-3 2-27 0,-2 1-23 0,-2 3-23 0,-1 3-32 0,-5 1-35 15,-2 4-58-15,-1 1-70 0,-3 4-43 0,-2 1-37 0,0 3-3 0,-3 2 3 16,0 3 11-16,-2 1 10 0,2 3 16 0,-1 2 20 16,1 0 24-16,-1 3 26 0</inkml:trace>
  <inkml:trace contextRef="#ctx0" brushRef="#br0" timeOffset="91608.1773">26759 5978 145 0,'0'0'440'0,"1"-1"11"0,0-1 5 0,-1 2-6 16,0-3-12-16,-1 0-3 0,1 3 2 0,0 0-11 0,-3 5-12 15,1-1 1-15,-2 4 7 0,-3 2-154 0,-1 1-202 0,-3 4-67 0,-2-2-29 16,-2 4-24-16,-3 2-23 0,-2 2-1 0,-3 0 2 0,0 2-17 0,-2 1-23 15,1 0-25-15,-1 0-24 0,1 0-34 0,1 0-32 0,3 0-66 0,0-3-74 16,4-2-25-16,3-1-10 0,2-1 8 0,3-4 17 0,3 1 11 16,2-4 8-16,3-2 19 0,3-2 22 0,2 0 36 0,3-3 213 15</inkml:trace>
  <inkml:trace contextRef="#ctx0" brushRef="#br0" timeOffset="93226.8349">27693 5318 0 0,'2'-1'43'0,"-2"1"22"0,1-2 8 0,0-1-14 0,1 2-26 16,-1 0-11-16,-1 1-7 0,1-1 2 0,-1 1 1 0,0 0 4 0,0 0 8 15,0 0 2-15,0 0 4 0,0 0-2 0,0 0 1 0,0 0-1 16,0 0-1-16,-1-1 2 0,1 1-1 0,0 0-1 0,0 0-3 15,-3 0-3-15,3 0-6 0,0 0-4 0,0 0-5 0,0 0-3 0,0 0-3 16,0 0-2-16,0 0-1 0,0 0 0 0,0 0 2 0,0 0-2 0,0 0 3 16,0 0-3-16,0 0 1 0,0 0 1 0,0 0 1 0,0 0-2 15,3-2-1-15,-2 2 3 0,2-1 0 0,0 0 0 0,-2 0 2 16,2 1-1-16,-2-1 2 0,-1 1-1 0,3-2-1 0,-3 2-1 0,2 0 2 16,-2 0-1-16,0 0-1 0,0 0 0 0,0 0 2 0,0 0-2 0,0 0 0 15,0 0-2-15,0 0 1 0,0 0-2 0,0 0-2 0,0 0 1 0,0 0-1 16,0 0 1-16,0 0-1 0,0 0 1 0,0 0-1 15,0 0-1-15,0 0 2 0,0 0-2 0,0 0 0 0,0 0 0 0,0 0 0 16,2-1 0-16,-2 1 1 0,2 0 5 0,-2 0 3 0,3-1 6 0,0 1 5 16,-1-1 7-16,1 1 6 0,0-1 4 0,-1-1 5 0,1 2 6 0,0-1 5 15,-2 1 2-15,2-1 5 0,-2 0 9 0,2 1 9 16,-2-1-10-16,2-1-19 0,-3 2 7 0,1 0 7 0,-1 0-8 0,3-1-14 16,-3 1 5-16,0 0 14 0,0 0-9 0,0 0-12 0,0 0 6 0,0 0 14 15,0 0-10-15,0 0-17 0,0 0 16 0,0 0 25 0,0 0-11 0,0 0-23 16,0 0 12-16,0 0 19 0,0 0-13 0,0 0-24 0,0 0 8 15,0 0 17-15,0 0-13 0,0 0-22 0,0 0 7 0,0 0 15 16,0 0-6-16,0 0-15 0,0 0 10 0,0 0 17 0,1 1 2 0,0 2-5 16,-1 0 6-16,-1 2 9 0,0 1 0 0,-1 1-5 0,-2 3 10 0,0 2 11 15,-1 1 4-15,0 3-2 0,-3 2-3 0,0 2-3 0,-2 1-6 0,0 1-5 16,-1 4-13-16,-1-1-10 0,-1 1-4 0,-1 2 1 0,1 1-10 16,-2-1-10-16,1 2-4 0,-1 2-5 0,0-1-12 0,1 2-18 15,-2-1-6-15,1 1-2 0,2 0-13 0,-1-3-16 0,1 0-11 0,2 0-12 16,2-3-17-16,1-3-16 0,3-2-27 0,1-2-31 0,2-2-37 0,4-3-31 15,0-3-40-15,2-3-41 0,3-2-8 0,1-4 1 0,1 0 10 16,1-4 10-16,0-2 17 0,2-2 17 0,2-2 13 0,-1-4 13 0</inkml:trace>
  <inkml:trace contextRef="#ctx0" brushRef="#br0" timeOffset="93526.8511">28045 5315 1 0,'6'-7'363'15,"-1"1"11"-15,0-2 7 0,1 1-3 0,0 1-3 0,0 0-2 0,0 3 1 16,1 0-8-16,1 3-12 0,0 1-5 0,1 3-1 0,1 1-129 16,0 1-168-16,2 1-55 0,2 1-20 0,-2 1-14 0,0-1-10 15,0 2 3-15,-2 1 8 0,1 1-2 0,-2 0-2 0,-1 1 7 0,0 0 14 16,-2 3 2-16,-2-1 2 0,-2 2 4 0,-2 0 6 0,-1 1 0 0,-3 1-3 16,-3 0-5-16,-1 0-2 0,-4 2-4 0,-1-2-2 0,-4 1-5 0,-2 1-3 15,-1-1 1-15,-3-1 1 0,-1 1 1 0,-1-1 3 0,0-2 7 16,1 1 8-16,0-3 11 0,1 0 13 0,2-2 7 0,2-1 7 15,2 0 10-15,2-1 10 0,2-1 5 0,2-1 5 0,2 2 7 0,2-4 10 16,2 2 1-16,2-1-4 0,2 1 2 0,2 0 2 0,3-2-10 0,1 2-16 16,3 0 2-16,3 2 5 0,2 1-10 0,3-2-15 0,3 2-16 0,1 0-13 15,4 0-32-15,1 2-38 0,2-2-44 0,2 0-46 0,2 0-51 16,2 1-51-16,1 1-55 0,0-1-55 0,2-1-23 0,-1 2-13 16,0-2 4-16,-2 0 7 0,0 0 13 0,-2-3 16 0,0 0 20 0,-3 0 29 15</inkml:trace>
  <inkml:trace contextRef="#ctx0" brushRef="#br0" timeOffset="93803.3754">28849 6175 0 0,'8'-3'283'0,"0"-2"112"0,-1 2 13 16,0-1-3-16,-1-2-8 0,1 3 5 0,0 0 9 0,-1 3-4 0,1 0-8 16,0 1 4-16,-1 4 8 0,1 1-109 0,0 0-146 0,-3 3-69 0,0 0-47 15,-3 3-28-15,-1 0-21 0,-1 1 6 0,-3 1 17 0,-3 1-10 0,-1 1-19 16,-1-1 3-16,-3 2 6 0,0 1-24 0,-3 0-33 0,0 0-21 16,1 0-18-16,-4 0-25 0,1 1-31 0,0 1-44 0,-1-1-47 0,1 1-66 15,0-1-69-15,-1-1-14 0,1 0 4 0,1-1-1 0,1 1 2 16,3-5 20-16,3-1 26 0,2-1 25 0,5-4 25 0</inkml:trace>
  <inkml:trace contextRef="#ctx0" brushRef="#br0" timeOffset="94911.7628">29849 5383 87 0,'2'-6'298'0,"-2"0"14"0,1-1 12 0,0 0 2 16,-1 1 2-16,0 1 1 0,0 0-2 0,0 3-2 0,0 2 1 0,0 0-46 15,0 0-56-15,0 0-70 0,-2 0-70 0,-2 2-36 0,0 3-21 16,-2 1-15-16,-2 1-9 0,0 3-1 0,-2 3 4 0,-1 1 3 0,-2 3 7 16,-1 1 5-16,-2 3 8 0,0 1-2 0,-1 2-5 0,-2 3 2 0,-2 0 5 15,0 2-2-15,-2 1-5 0,-1 1 4 0,0 2 7 0,0 0-6 0,0 2-8 16,0-2-1-16,1 1 2 0,3-1-8 0,0-1-12 15,4-2 4-15,0-2 10 0,4-2-7 0,2-5-10 0,2-2 5 0,1-2 8 16,3-5-8-16,1-2-11 0,2-2 4 0,2-4 11 0,2-2-10 0,2-4-13 16,2-2 5-16,2-4 11 0,2-4-8 0,4-3-12 0,1-1 4 0,2-5 13 15,2-3-5-15,2-2-6 0,0-2 1 0,1-2 5 0,1-2-3 16,-1-1-7-16,1 0 4 0,-2-1 6 0,2 0 0 0,-1 0-6 16,1 2 6-16,-1 0 12 0,-1 0 0 0,0 4-2 0,0-1 14 0,0 2 15 15,-2 2 5-15,-2 4 1 0,0 0 10 0,-2 3 14 0,-3 4-1 0,-1 2-11 16,-3 2 7-16,-1 3 10 0,-1 3-7 0,-2 2-13 0,1 3 5 15,-2 3 5-15,-2 2-11 0,1 2-22 0,-2 4 4 0,2 3 5 0,-3 1-13 16,0 4-19-16,-1 1 7 0,-1 3 16 0,-2 1-10 0,0 3-18 16,0 0 8-16,-1 2 16 0,1-2-9 0,0 2-21 0,1 0 10 0,3-1 16 15,2 1-8-15,0-3-18 0,5-2 10 0,1-1 16 0,1 0-8 0,3-3-18 16,2-1 10-16,-1-4 19 0,2-1-10 0,1-3-14 0,0-1 8 16,0-4 19-16,0-2-11 0,1-1-17 0,0-4 10 0,1-3 14 15,0-1-10-15,2-4-16 0,-1-1 7 0,1-4 16 0,0-2-7 0,0-3-16 16,0-2 8-16,-3-2 14 0,1-2-9 0,-2-2-16 0,-2-1 7 0,0 2 16 15,-2-4-8-15,0 1-20 0,-3 1 9 0,0-1 18 0,1 2-8 0,-1 0-14 16,-1 2 7-16,-1 3 15 0,-1 0-9 0,0 3-15 0,-2 3 1 16,0 3 5-16,-2 1-18 0,1 4-24 0,-2 1-4 0,1 3 4 15,-2 3-15-15,2 2-21 0,1 1-8 0,1 2-5 0,-1 3-29 0,1 2-39 16,0 1-45-16,1 2-51 0,0 0-51 0,2 3-53 0,1-2-1 0,0-1 12 16,3 2 8-16,1-3 2 0,1 0 11 0,3-1 15 0,0-2 11 0,4 0 13 15</inkml:trace>
  <inkml:trace contextRef="#ctx0" brushRef="#br0" timeOffset="95162.3689">31427 5142 34 0,'8'-10'393'0,"-2"0"8"0,0 0 2 16,-1-1-1-16,0 2 2 0,-1-1-5 0,2 2-3 0,-1 2 1 0,2 1 2 15,1 4 0-15,1 1-3 0,2 3-127 0,2 2-164 0,3 2-68 0,0 2-32 16,3 3-8-16,-1 1 1 0,1 1 4 0,1 4-1 0,-1 1 19 15,-1 4 19-15,1 2 12 0,-3 3 7 0,0 3 10 0,-1 4 11 16,-2 1 5-16,-2 4 3 0,-2 0 11 0,-2 4 8 0,-5-1 4 0,-2 2 2 16,-2 1 1-16,-4 0 4 0,-3 0-12 0,-4 4-18 0,-5-2-12 0,-2 0-9 15,-4 0-18-15,-2 1-20 0,-5 2-40 0,-2-1-46 0,-5-1-76 16,-2 1-80-16,-1-1-86 0,-3-1-86 0,-1-1-59 0,-2-4-55 16,0-1-16-16,1-4-4 0,0-2-4 0,2-5 1 0,2-5 7 15,0-5 13-15,2-5 34 0,2-7 40 0</inkml:trace>
  <inkml:trace contextRef="#ctx0" brushRef="#br0" timeOffset="96930.6458">24407 6776 142 0,'6'-4'242'0,"1"1"-5"0,0-2-12 15,-1 1 7-15,0 1 10 0,0 0-5 0,0 3-11 0,0-2 11 16,2 2 17-16,0 0-80 0,2 2-107 0,0-2-17 0,2 1 8 15,3 1-14-15,0-1-19 0,3 1 16 0,2-1 25 0,2 2 0 0,3-1-6 16,2 1 12-16,3 0 15 0,4-2-3 0,2 4-8 0,2-4 5 0,5 4 9 16,2-4-4-16,2 4-10 0,2-2 1 0,3 0 1 0,2 1-9 0,2-1-12 15,1 2-8-15,2 1-4 0,2-2-4 0,3 2-7 0,3 0-7 16,2 0-12-16,3 0-3 0,1 2-1 0,5-2-4 0,0 0-4 16,5 0 3-16,1-2 6 0,3 1-3 0,2-2-7 0,4 1 4 0,2-2 6 15,4-1-3-15,2 1-3 0,2-1 7 0,2-1 10 0,3 0-4 0,0 0-8 16,1 0-1-16,2 2 4 0,-2-2-4 0,1 0-7 0,-1 3 6 15,-2 0 11-15,-2-2-8 0,-2 4-9 0,-3-2 1 0,-3 1 5 0,-2 1-10 16,-5 1-11-16,-3-2 4 0,-2 2 14 0,-3 0-3 0,-5-1-6 16,-2 1 5-16,-3-2 4 0,-3 1-5 0,-1-1-10 0,-1-1 5 0,-2 2 10 15,-1-4-5-15,-1 2-10 0,-2-1 8 0,-2-2 11 0,-1 1-4 0,-2 1-7 16,-2-2 1-16,-2 0 7 0,-3-2-5 0,-2 1-10 0,-3 1 8 16,-2-2 9-16,-2-1-4 0,-2 2-11 0,-5-4 6 0,-1 4 12 15,-4-4-6-15,-3 2-11 0,-2-1 7 0,-3 1 7 0,-3 0 0 0,-3 0-6 16,-4 0 9-16,0 0 16 0,-5 1-2 0,-1 1-11 0,-1-1 7 0,-3 2 16 15,0 0-10-15,0 0-14 0,0 0 7 0,-2-1 15 0,1-1-9 0,0 1-14 16,-2 1 4-16,3 0 5 0,-1-2-13 0,1 2-21 16,0 0 3-16,0 0 11 0,0 0-10 0,2 0-14 0,2 2 10 0,2-2 15 15,0 1-9-15,2 2-14 0,2-1 8 0,0 2 12 0,4-2-9 0,-1 2-18 16,0-2 0-16,2 1 5 0,0 0-23 0,-2-2-33 0,0 4-53 0,1-4-59 16,-4 2-79-16,1-1-85 0,-3-2-18 0,-3 0 0 0,-5 0-4 15,0 0-7-15,0 0 7 0,-5-3 11 0,-4-2 5 0,-5-1 6 16,-3 0 20-16,-2 0 184 0</inkml:trace>
  <inkml:trace contextRef="#ctx0" brushRef="#br0" timeOffset="97631.8959">26900 7306 112 0,'-1'-5'305'0,"1"1"4"16,-2-1 1-16,1 1 1 0,-2-1 1 0,-1 4 0 0,0-1-2 0,-1 4 2 15,0 4-1-15,-2 0-43 0,-1 4-58 0,-1 2-73 0,-1 3-76 16,1 2-31-16,-2 4-19 0,-1 0-5 0,0 3 1 0,0 0-1 0,0 3-3 16,-1 0 2-16,0 1-1 0,-1 1 2 0,0 1-1 0,0 1-1 0,0 1 2 15,0 0-4-15,0-1-2 0,0 0 0 0,0-1 1 16,0 0 1-16,1-2-4 0,1 0 1 0,0-4 2 0,1 0 1 0,1-3-2 16,0-2 0-16,2-1 1 0,2-2-1 0,0-3-1 0,1-2-1 0,2-1 4 15,1-3 1-15,-1-2-2 0,2-2 1 0,-1 0-1 0,2-3-5 0,0 0-5 16,-1-3-5-16,0-2-2 0,-1-1-10 0,1-1-14 0,-2-2-1 15,1-5 1-15,-1 0-16 0,0-2-14 0,1-2 1 0,-2-2 7 0,0-2-8 16,-2-2-13-16,1-2 13 0,-3-2 14 0,0 0-1 0,-1-4-10 16,-2 1 16-16,0-2 25 0,-1-1 8 0,0 0 2 0,0 0 32 0,2 1 43 15,0 0 13-15,1 0 4 0,2 1 20 0,2 1 26 0,1 2 14 0,1 1 16 16,2 1 17-16,2 3 23 0,2 0 9 0,1 4 5 0,3 1-5 0,2 1-8 16,2 3-13-16,3 1-21 0,2 2-18 0,4 2-22 15,3 2-7-15,2 1-2 0,3 2-28 0,2 1-34 0,3 4-7 0,2-2-4 16,1 2-20-16,2 2-26 0,1-1-3 0,0 4 3 0,1-2-20 0,-2 0-29 15,0 3-8-15,-1-2-2 0,-2 2-23 0,-2 2-32 0,-1-1-17 0,-4 2-14 16,-1 2-20-16,-2-1-23 0,-2 4-31 0,-3 1-34 0,0 0-47 16,-3 1-51-16,-2 2-20 0,-1 0-13 0,-2 2 3 0,-2-1 6 15,-4 1 20-15,-2-1 20 0,-2 2 25 0,-5-1 20 0,-1-1 17 0,-4 1 65 16</inkml:trace>
  <inkml:trace contextRef="#ctx0" brushRef="#br0" timeOffset="97832.1575">25856 8216 295 0,'0'10'311'0,"3"-2"8"0,3-2 7 0,5-2 5 0,4 0 11 16,2-2 2-16,4 0-1 0,5 0 7 0,0-2 7 0,5-2-72 0,4 1-98 16,1-2-56-16,2-1-46 0,2-1-23 0,2-1-17 0,-1-1-14 0,2 0-11 15,-2 0-28-15,0-1-29 0,-1 1-47 0,0 0-56 0,-2 0-64 16,-2 0-67-16,-2-1-40 0,-2 2-32 0,0 0-11 0,-2-1-6 15,-4 1 0-15,-2 0 3 0,-1 0 6 0,-2 0 6 0,-3 0 19 0,-2 0 22 16</inkml:trace>
  <inkml:trace contextRef="#ctx0" brushRef="#br0" timeOffset="98249.8319">27176 7892 0 0,'-5'-3'334'0,"-2"-2"20"0,0 0 6 0,1-1-1 16,0-1-5-16,1 1 0 0,0 0 6 0,-1 2-3 0,2 2-6 16,0 2 3-16,0 1 4 0,-1 2-125 0,1 0-166 0,0 2-46 0,-1 0-12 15,-1 1-10-15,1 1-11 0,0 0 3 0,-1 2 10 0,1-1-2 16,1 2-8-16,-1 0 3 0,-1 0 10 0,2 2-5 0,-1 0-10 0,1 0 5 16,0 0 11-16,0 1-7 0,0 0-5 0,0 1 5 0,0-1 10 15,0 0-7-15,1 0-11 0,1-1-2 0,-1-1 0 0,2 0-6 0,-1-3-8 16,2 1 4-16,0-3 5 0,0 0-2 0,2-3-7 0,-1 0 5 0,2-2 6 15,-1 0-3-15,1-2-6 0,1-3 6 0,1 1 9 0,1-3 3 0,0-2 3 16,1-1 5-16,1-1 7 0,1-2 0 0,1-1 0 0,-1-1 4 16,2-1 8-16,1 0 0 0,0-2-1 0,1 0 7 0,2 0 9 15,-1 0 1-15,4-1 1 0,-1 2 14 0,3 0 17 0,0-1 2 0,3 2-7 16,-1 0 11-16,2 1 14 0,2-1-7 0,-2 3-13 0,1 0 3 0,0 3 11 16,1 0-14-16,-4 2-18 0,1 1 1 0,-3 1 7 0,-1 3-20 15,-2 1-27-15,-4 1-3 0,-1 1 4 0,-2 3-19 0,-2 0-27 0,-3 2 3 16,-1 2 11-16,-3 0-17 0,-2 3-26 0,-3 2-1 0,-1 0 3 15,-5 3-19-15,0 1-28 0,-5 1-19 0,-1 0-15 0,0 2-24 0,-3 0-31 16,2 0-47-16,0 0-50 0,2-1-46 0,4-2-43 0,3-1-1 0,3-3 13 16,4-1 5-16,3-4 7 0,4-1 14 0,3-2 17 0,2-1 26 15,2-2 26-15</inkml:trace>
  <inkml:trace contextRef="#ctx0" brushRef="#br0" timeOffset="98749.8696">27888 7896 156 0,'1'-6'312'0,"1"0"15"0,-1-1 12 0,0 0 10 16,1-1 13-16,-1 1 20 0,0 1 25 0,1 1 7 0,-1 1-2 15,0 0-44-15,-1 0-58 0,2 2-74 0,-2 2-82 0,0 0-26 0,0 0-13 16,0 0-19-16,0 0-19 0,-3 2-7 0,0 2-1 0,1 2-24 0,-2 1-33 15,0 2 3-15,-2 1 9 0,0 4-10 0,-2 0-16 0,-2 3 10 16,0 1 17-16,0 1-8 0,0 3-16 0,-1-1 8 0,-1 2 17 16,1 1-11-16,1 1-17 0,-1 2 8 0,0-2 14 0,2 1-16 0,0-1-25 15,-1 1 2-15,2-2 10 0,0-2-17 0,3 0-22 0,0-4 0 0,1 0 11 16,1-4-19-16,2 0-20 0,-1-4 1 0,2-1 10 0,2-2-11 16,0-1-19-16,2-2 1 0,2-3 4 0,0-2-9 0,2-3-14 15,3-2-2-15,1-2-1 0,1-3 4 0,3-2 2 0,0-4 5 0,3-2 3 16,0-2 8-16,-1-3 5 0,4-1 5 0,-2-1 5 0,2-2 16 0,0-1 22 15,2 0 14-15,-2-1 17 0,4 2 22 0,-1-1 28 0,2 0 17 0,1 3 15 16,0-1 15-16,0 3 14 0,0 3 7 0,0-1 4 0,-2 3 7 16,1 2 4-16,-2 1 0 0,-2 3-3 0,0 1-9 0,-3 3-11 0,-3 1-5 15,0 1-5-15,-3 2-21 0,-2 3-27 0,-2 1-5 0,-2 1 5 16,-1 1-16-16,-3 1-25 0,0 3 4 0,-3 0 10 0,1 2-14 0,-4 2-17 16,-2 0 2-16,0 2 8 0,-2 0-13 0,-4 2-22 0,0 0-2 0,-4 0 5 15,0 2-14-15,-4-2-17 0,0 0-3 0,-1 0 3 0,-2 1-12 16,-1-2-15-16,0-2-5 0,0 1 2 0,1-2 0 0,1-1 0 15,0-1 2-15,3-1 5 0,1 0 7 0,1-2 8 0,4-2 1 0,1 1-4 16,2-3 2-16,2 0 2 0,2-2-22 0,2 0-23 0,2 0-11 0,2-3-6 16,2-1-24-16,3 0-29 0,2-3-31 0,2 1-33 0,4-3-13 15,1 0-8-15,2-1 9 0,2 0 12 0,3-1 4 0,0 1 7 0,1 0 25 16,1 0 159-16</inkml:trace>
  <inkml:trace contextRef="#ctx0" brushRef="#br0" timeOffset="99016.9049">28944 7738 31 0,'8'-6'233'0,"-1"-2"4"0,-2 1 3 15,0 0 13-15,-1 0 20 0,-1 0 11 0,0-1 5 0,-2 2 8 0,-1 0 11 16,0 0-53-16,0 0-69 0,-1 2-32 0,-1-1-20 16,0 0-16-16,-1 1-13 0,-1 2-6 0,1 1-4 0,-1 0-14 0,-1 1-17 15,0 1-8-15,-1 2-11 0,0 1-6 0,-1 2-6 0,0 1-11 0,-1 3-11 16,0 1-2-16,0 1 3 0,0 1-6 0,0 0-9 0,0 3 1 0,2-1 4 15,-2 2-8-15,1-1-8 0,2 0-8 0,-1 0-11 0,2-2-5 0,3 1-2 16,0-2-11-16,1 0-8 0,2-2-4 0,1-1-3 16,1-2-18-16,3-1-21 0,-1-1-12 0,2-1-7 0,0-1-32 0,2-2-39 15,-1 0-24-15,2-2-20 0,1 0-22 0,-2-1-25 0,2-1 1 0,2-3 9 16,-1 0 1-16,0-1 4 0,1-1 17 0,-1-1 25 0</inkml:trace>
  <inkml:trace contextRef="#ctx0" brushRef="#br0" timeOffset="99434.0201">29109 7679 157 0,'-2'-10'258'0,"-1"1"0"0,0 0-7 0,1 2 4 0,-2 0 9 16,0 2-20-16,0 1-25 0,0 2 14 0,0 1 25 0,-2 1-65 0,1 1-85 16,-2 1-37-16,-1 3-23 0,0 0-29 0,0 2-28 15,0 0 8-15,-1 3 13 0,1 0-9 0,0 0-18 0,0 1 10 0,1 0 22 16,1 1-11-16,2-1-20 0,0 1 16 0,0-1 23 0,2 1 2 0,1-2-7 16,0 2 17-16,-1 0 25 0,2 0 7 0,0 0 0 0,-1 2 16 0,1-2 17 15,0 1 12-15,-1 0 9 0,1 1 9 0,-2 0 9 0,1 0 2 16,0-1-4-16,-1 2-2 0,1-2-8 0,1 0 0 0,0 0-3 15,0 0-14-15,1-1-17 0,1 0-4 0,0-1 4 0,2 0-20 0,2 0-27 16,0-3 1-16,2 1 8 0,2-2-15 0,2-1-22 0,2-1-2 0,2-2 6 16,4-2-21-16,2-2-30 0,0-1-2 0,4-3 10 0,0-1-19 15,2-2-22-15,2-2 5 0,-1-2 10 0,0 0-11 0,1-2-17 0,-1-1 8 16,0 0 17-16,-1-2-7 0,0 0-14 0,-1-1 15 0,-2 0 22 16,1-1-1-16,-4 0-4 0,0-1 10 0,-2 1 21 0,-3 0 3 0,0 1-3 15,-2 0 25-15,-3 0 35 0,0 2 12 0,-3 2 5 0,-2 1 23 0,0 2 26 16,-3 1 5-16,-2 3-4 0,1 1 4 0,-2 1 7 0,-1 3-6 0,0 2-11 15,0 0 1-15,0 0-1 0,-1 0-20 0,-2 2-28 16,-1 3-13-16,0 1-9 0,-1 3-18 0,-2 0-21 0,1 3-4 0,-2 1-2 16,0 2-8-16,-2 0-8 0,2 2-7 0,0 1-2 0,0 0-25 0,2 0-31 15,-1 0-13-15,0 1-8 0,2-1-21 0,1 0-27 0,1-1-17 0,2 0-13 16,1-3-13-16,1 1-16 0,3-2-20 0,2-1-25 0,2-2-4 16,2-3 2-16,2-1-5 0,3-1-8 0,2-4-10 0,3-1-12 15,2-4 0-15,3-2 2 0,2-2-2 0,1-4-6 0,2-3 1 0,2-3 7 16,2-1 26-16,0-4 32 0,1-1 12 0,1-3 6 0</inkml:trace>
  <inkml:trace contextRef="#ctx0" brushRef="#br0" timeOffset="99717.6794">30245 7582 46 0,'27'-29'320'0,"-2"4"29"0,-5 2 26 16,-1 4 8-16,-6 1 2 0,-2 3 8 0,-2 3 8 0,-3 3-5 0,-2 3-11 15,-2 0-26-15,-2 4-34 0,0 2-77 0,-1 2-94 0,-2 1-34 0,-1 1-18 16,-1 4-28-16,-3 2-34 0,-1 4-1 0,-3 1 8 0,0 3-11 16,-3 3-17-16,0 0 11 0,-2 4 18 0,0 2-10 0,-1 0-17 15,1 4 4-15,0 0 11 0,-1 0-16 0,1 1-26 0,1-1 6 0,0 0 10 16,1-2-13-16,2-2-21 0,0 0 5 0,2-3 10 0,0-1-12 0,1-3-24 15,0-2 4-15,2-2 13 0,0-2-11 0,0-1-18 0,2-3 7 0,-2-2 16 16,0-1-7-16,0-2-14 0,0-2 8 0,0-3 20 0,0-2-3 0,0-1-12 16,0-3 14-16,1-1 20 0,0-3-2 0,3-2-11 15,2-2 12-15,2-1 21 0,1-2-3 0,3 1-8 0,3-4 19 0,1 1 28 16,2 0 3-16,5-1-3 0,1 0 13 0,1 1 23 0,5 1-6 0,2 0-13 16,1 1 8-16,4 2 11 0,2 0-10 0,2 2-23 0,2 1-6 0,2 3-6 15,2 1-35-15,0 2-44 0,-1 2-23 0,2 0-15 0,-1 3-44 16,0 1-50-16,-1 1-65 0,0 3-66 0,-2 0-65 0,0 2-64 15,-2 2-10-15,1-1 4 0,-2 0 6 0,-1 3 4 0,-2-1 23 0,-2 2 27 16,-3 0 15-16,-4 1 14 0,-3 0 31 0,-4 1 309 0</inkml:trace>
  <inkml:trace contextRef="#ctx0" brushRef="#br0" timeOffset="100768.9147">18271 7006 0 0,'-11'-2'10'0,"0"-2"161"0,2-1 5 0,0-1 7 0,1 2 10 16,1-1 13-16,2 1 13 0,1-1 16 0,1 4 16 15,2-2-47-15,-1 0-62 0,2 3-23 0,-1-2-11 0,1 2-14 0,1-3-19 16,2 2 3-16,2-1 6 0,2 1-7 0,2-1-14 16,5 1 3-16,2-1 9 0,2 1-11 0,6-2-13 0,3 3 15 0,5-3 24 15,3 0-1-15,3 1-7 0,4 1 16 0,3-1 20 0,3 1-1 16,3 1-12-16,2 0 6 0,3 0 11 0,3 0-16 0,2 1-20 15,2 1-5-15,2-1 3 0,2 1-15 0,2-2-21 0,2 0-3 0,2 0 1 16,2 0-16-16,3-2-19 0,2-1-16 0,2 2-14 16,0-4-40-16,1 4-46 0,0-4-27 0,-3 4-24 0,-2-4-33 0,-2 4-34 15,-4-2-61-15,-2 0-68 0,-4 3-23 0,-4-2-12 0,-4 1 4 16,-4-1 11-16,-5 1 12 0,-4 1 15 0,-5-3 33 0,-8 0 38 16</inkml:trace>
  <inkml:trace contextRef="#ctx0" brushRef="#br0" timeOffset="101385.8955">18644 7999 0 0,'0'0'264'16,"0"0"82"-16,-3-1 8 0,1 0-1 0,-1-2-4 0,0 1-2 0,2 0-4 15,0-1-7-15,1 3-9 0,0 0-1 0,0 0-2 0,0 0-113 16,2-1-145-16,0 0-52 0,0 1-25 0,1 0-10 0,1 0-9 0,1-1 3 15,1 1 2-15,2-2 2 0,1 0 4 0,3-2 7 0,1 0 9 16,2-1-2-16,4-2-2 0,-1-2-16 0,5 0-20 0,0-3-2 0,2-2 7 16,2 0-10-16,-1-2-10 0,2 0-1 0,2-2 4 15,-2-3-7-15,-2 1-13 0,1-3 5 0,-3 0 7 0,0-1-2 0,-3 1-4 16,-2-1 24-16,0 2 33 0,-5 0 9 0,1 3 3 0,-4 0 32 16,-2 4 40-16,-2 1 1 0,-2 4-11 0,-1 1 13 0,-1 3 21 15,-2 3-6-15,-1 3-14 0,0 0 8 0,0 0 15 0,0 3-12 16,-1 3-21-16,-1 1-6 0,1 4 2 0,0 4-28 0,-2 0-32 15,2 5-1-15,-2 3 11 0,-1 2-21 0,1 3-25 0,-1 2-8 0,0 1 0 16,-1 2-24-16,1 2-32 0,-1 1-10 0,-2 1-3 16,2 1-24-16,-2 0-31 0,2 0-26 0,-2 2-23 0,2-2-49 0,-1 1-58 15,0-2-2-15,0-1 16 0,1-1 8 0,-2-3 5 0,2-2 19 16,-2-2 27-16,2-2 15 0,-2-2 12 0</inkml:trace>
  <inkml:trace contextRef="#ctx0" brushRef="#br0" timeOffset="101569.8562">18737 8671 1 0,'-10'1'435'0,"0"-2"44"0,2-2 31 16,2-3 9-16,0-2 0 0,4 0 1 0,2 0 7 0,1-1-4 15,4 2-2-15,5-1-1 0,3-1 7 0,4 1-127 0,6-2-161 16,5-1-106-16,3 1-86 0,3-1-71 0,4-1-66 0,2 1-59 0,1 1-58 16,2 1-66-16,-1 0-69 0,0 2-72 0,-2 2-73 15,0 3-25-15,-4 1-11 0,-2 1 5 0,-2 2 8 0,-2 2 14 0,-5 2 14 16,-2 0 29-16,-3 1 32 0,-4 1 52 0,-2 2 219 15</inkml:trace>
  <inkml:trace contextRef="#ctx0" brushRef="#br0" timeOffset="102020.5371">18660 9472 223 0,'-8'-12'309'0,"3"-3"9"15,-1 1 11-15,2-3 7 0,0 0 7 0,0 0 7 0,-1 2 10 16,0 0 0-16,-1 3-2 0,0 0-58 0,-1 3-73 0,-1 0-65 0,0 3-60 16,-3 0-23-16,1 3-11 0,-4 2-13 0,1 1-13 0,-3 2 3 0,-1 3 9 15,-1 2-7-15,-2 4-10 0,-1 1 7 0,1 3 11 0,-1 2-7 0,1 2-16 16,1 3 5-16,0 1 14 0,3 1-9 0,3 1-15 0,1 1 9 15,4 1 15-15,1 2-15 0,5-1-25 0,3-1-4 0,2 2 2 16,3-1-19-16,4-1-29 0,2-1-6 0,2-2 4 0,5-3-14 0,1-2-20 16,4-2-3-16,1-5-2 0,5-3-11 0,0-5-19 0,2-2-8 0,2-5-8 15,-1-3 0-15,-1-5-3 0,1-2 6 0,-2-2 6 0,-2-3 12 16,-1-3 13-16,-2-2 5 0,-4-2 6 0,-2-1 12 0,-4-2 18 16,-1 1 8-16,-4-3 5 0,-3 1 25 0,-4-2 29 0,-2 2 19 0,-2-1 11 15,-2 3 17-15,-4-1 21 0,0 1 12 0,-2 1 12 0,-3 1 11 16,-1 2 8-16,-1 2-5 0,-1 0-13 0,0 5 4 0,-1 0 4 15,0 4-20-15,2 1-23 0,0 4-31 0,2 2-28 0,0 3-33 0,3 2-33 16,2 1-28-16,2 3-29 0,1 2-26 0,2 2-28 16,1 2-15-16,4 2-13 0,1 1-17 0,2 1-20 0,3 2-11 0,4 1-10 15,0-1 1-15,5 1 2 0,1 0-11 0,1-1-16 0,3-1-1 16,0 0 2-16,2-1 20 0,0-2 23 0,0-1 20 0,0-2 14 16</inkml:trace>
  <inkml:trace contextRef="#ctx0" brushRef="#br0" timeOffset="102354.1116">19093 9464 0 0,'7'-3'111'16,"-3"-2"261"-16,-1 0 34 0,-2-1 29 0,-1-1 26 0,-1 0 23 0,-2 0 22 15,-1-1-13-15,0 2-19 0,-1 2 17 0,1-1 26 0,-2 0-58 16,2 1-84-16,0 1-87 0,0 0-90 0,0 2-54 0,2 0-42 16,-1 0-33-16,3 1-28 0,-3 1-35 0,1 1-33 0,0 1-20 15,2 2-11-15,0-1-19 0,0 2-19 0,2 2-4 0,0 0-2 16,2 0-9-16,0 3-9 0,3 0-11 0,0 0-10 0,1 1-4 0,0 0-4 16,1-1-2-16,0 1-5 0,2-3 13 0,1 1 19 15,1-2 5-15,1-2 2 0,-1-3 11 0,3 0 13 0,-1-3 3 0,1-3-5 16,1 0 25-16,-1-5 29 0,1 1 4 0,-1-4-4 0,2-1 20 15,-2-3 27-15,-2 0-4 0,2-2-16 0,-1-1 16 0,-2 0 28 16,1-1 4-16,-1 0-4 0,-2-1 29 0,-2 1 32 0,0 2 11 16,-2 1 5-16,0 1 14 0,-3 2 20 0,0 2 0 0,-2 3-4 15,0 1 2-15,-2 1 7 0,1 2-11 0,-1 2-17 0,0 2-8 0,0 0-10 16,0 0-20-16,-1 3-22 0,-1 2-16 0,0 2-15 16,0 2-12-16,0 1-10 0,-1 4-20 0,0 0-20 0,1 2-13 0,0 0-13 15,1 2-13-15,0 0-10 0,2 0-24 0,0-1-28 0,2 1-26 16,2-1-23-16,1 0-35 0,2-2-38 0,0-1-38 0,2-1-35 15,2-4-40-15,2 0-37 0,2-4 0 0,0-2 9 0,2-6 12 0,1-2 9 16,2-4 27-16,2-1 32 0,1-6 22 0,0-1 22 16</inkml:trace>
  <inkml:trace contextRef="#ctx0" brushRef="#br0" timeOffset="102671.1952">20135 8820 0 0,'14'-26'133'0,"-3"2"226"15,-3 2 23-15,-1 4 4 0,-3 1-4 0,-2 4-2 0,1 2-5 16,-2 4-8-16,1 2-4 0,-2 5 2 0,0 0 5 0,0 3-89 0,0 3-119 15,0 2-65-15,-2 3-46 0,0 2-31 0,-1 4-26 16,-1 3 4-16,-1 4 17 0,-1 3 5 0,0 3 4 0,-1 2 10 0,0 3 10 16,1 2-4-16,-2 3-10 0,1 0 6 0,0 1 9 15,1 1-7-15,-1 0-14 0,0 0 1 0,2-2 5 0,0-2-10 0,-1-2-14 16,2-3 0-16,-1-3 3 0,1-5-3 0,0-2-5 16,-1-3 8-16,-1-4 14 0,1-2 11 0,0-3 16 0,-2-3 11 0,0-3 16 15,-1-1 8-15,2-3 10 0,-2-4 1 0,0 0 0 0,0-4 1 0,1-2 4 16,-1-2-4-16,1-3-2 0,2-2-5 0,0-2-3 15,1-1-17-15,1-2-19 0,2-1-10 0,1-2-5 0,1 0-14 0,3 0-13 16,0 0 0-16,3 1 6 0,-1 0-6 0,4 2-10 0,2-1 2 16,1 3 8-16,4 1-10 0,2 1-17 0,2 0-17 0,2 3-13 15,4 1-27-15,-1 2-27 0,2 1-34 0,2 2-34 16,-1 2-29-16,2 1-26 0,-2 2-41 0,2 1-41 0,-1 2-49 0,1 2-49 16,0 0-36-16,-1 0-31 0,2 3 2 0,-1 0 14 0,1 0 23 15,0 1 22-15,-1-1 34 0,1-1 38 0,-2 1 29 0,1 0 23 16</inkml:trace>
  <inkml:trace contextRef="#ctx0" brushRef="#br0" timeOffset="104640.1795">23228 8500 57 0,'8'0'174'0,"0"-2"10"0,0 2 11 15,0 0 14-15,0 0 13 0,0 2 0 0,0-1-2 0,-1 0-19 0,-1 0-24 16,0 0-12-16,-1 2-7 0,-1-2-1 0,-1 1 5 0,-1 0 0 0,1 0 0 16,-2-1-6-16,-1-1-3 0,0 3 0 0,-1-1 2 15,0 0-1-15,-1 2 2 0,0 0-10 0,-2-1-16 0,-2 1-13 0,1-1-15 16,0 2-4-16,-3-1-4 0,0 1-16 0,0-2-18 0,-2 1-1 0,1-2 2 15,-2 1-16-15,1-2-22 0,-2-1 1 0,0 0 12 0,-2-3-14 0,0 1-20 16,-1-3 7-16,0-1 12 0,-1-2-12 0,-1-2-20 0,0-2 2 16,-1-2 9-16,0-2-15 0,-1-2-21 0,-1-1 0 0,0-3 6 15,0 1-12-15,-1-3-16 0,1-1 7 0,-2-2 9 0,2 1-6 0,2-2-11 16,-2-1 8-16,2 1 17 0,1-1 5 0,2 1 1 0,2-1 16 0,0 3 22 16,2-2 7-16,2 3 1 0,-1 1 18 0,2 0 22 0,0 1-1 15,2 2-7-15,-1 0 11 0,2 2 16 0,-1 0-8 0,2 1-14 0,0 1 1 16,2 2 7-16,0-1-15 0,1 2-23 0,1 0-7 0,1 1 0 15,1 0-28-15,0 1-38 0,1 1-12 0,1-1-8 0,0 1-17 0,3-1-23 16,-1 2-12-16,1-2-11 0,1 1-17 0,0-1-22 0,1 1-26 0,-1 0-31 16,2 2-34-16,-2-1-34 0,0 2-28 0,-2 0-23 0,1 1 1 15,0 1 9-15,-1 0 9 0,0 3 9 0,-1-2 18 0,-1 4 15 16,-4 1 13-16,0 0 16 0</inkml:trace>
  <inkml:trace contextRef="#ctx0" brushRef="#br0" timeOffset="105040.526">22412 7724 39 0,'-9'-8'166'0,"-1"1"-19"0,1 0-21 0,0 2-10 0,-1 4-8 15,1 1 0-15,0 3-2 0,-1 2 2 0,2 1 5 16,0 0-58-16,2 0-74 0,0-1 5 0,2 0 26 0,2-2 33 0,2 0 35 16,0-3 26-16,0 0 26 0,2-2 24 0,2 0 24 15,0-2-3-15,3-2-7 0,0 0 1 0,2-2 9 0,2-2-23 0,1 0-31 16,1-4-18-16,3 1-18 0,0-2-27 0,3-2-33 0,-1-2-1 0,1-1 5 16,1 1-14-16,-1-2-19 0,-1 0 16 0,0 0 25 15,-2 1-5-15,0 1-11 0,0 1 11 0,-3 1 23 0,0 1-10 0,1 2-19 16,-1 2 10-16,-1 2 19 0,1-1-12 0,1 4-18 15,-1 2 4-15,2 4 14 0,-2-1-18 0,3 4-24 0,0 1 3 0,0 1 12 16,1 5-9-16,1 0-16 0,0 3 10 0,1 2 15 16,2 2-11-16,-1 2-16 0,3 3 9 0,0 0 15 0,1 5-34 0,1 1-46 15,-1 1-49-15,3 4-46 0,-2-1-73 0,3 1-77 0,-1 1-20 16,-2-1-2-16,0-1-5 0,1-1-8 0,-2-5 4 0,-2-2 10 16,0-5-5-16,-4-2-6 0,2-5 28 0,-2-4 262 0</inkml:trace>
  <inkml:trace contextRef="#ctx0" brushRef="#br0" timeOffset="114418.4864">7855 3962 46 0,'-7'-3'114'16,"2"-1"2"-16,-1 1-1 0,1-1-16 0,0 0-22 0,-1 2 8 0,1 0 22 15,1 0-34-15,-1 0-50 0,1 1-16 0,-2 0-4 0,1-2 2 16,0 2 1-16,-1-1 7 0,1-1 7 0,0 0 1 0,-1 0 1 16,0 0 2-16,0-1 6 0,0 0 2 0,0 1-1 0,0-1 2 15,-1 1-1-15,0-2-2 0,1 1 0 0,-1 1-3 0,-1-1-3 16,1 0-3-16,-1 2-5 0,0-2-4 0,0 2 0 0,0 0 0 15,0 0-3-15,-1 1-3 0,0 0-4 0,-2 0-2 0,0 1 1 16,1 1-1-16,-4 0 0 0,1 2-1 0,0 0 1 0,-2 1-2 0,-1-1 1 16,0 2-4-16,-1 1 1 0,-1 0-2 0,1 0-2 15,0 0 2-15,-2 0 2 0,2 1 2 0,-2 1 1 0,0 0-1 0,-1-1 2 16,2 2-1-16,-2-1-1 0,0 0-1 0,0 1 0 0,-2 0 2 16,1 0 1-16,0-1 0 0,-2 2-2 0,0-2 2 0,-1 2 0 15,2-2-1-15,-2 1-1 0,0-1 1 0,0 2-2 0,1-2 0 0,-1 0 1 16,1 1 1-16,2-1-1 0,0 1 1 0,-1-1-1 15,4 0 1-15,-1 1 1 0,0 0-2 0,2 0 1 0,0 0 1 0,1 1-2 16,0 0 4-16,0 0-2 0,1 1 1 0,-1 0 1 16,1 1-1-16,1 1 1 0,-1-1 1 0,0 3 0 0,1-2 0 0,-2 1-2 15,1 2 2-15,0-2 2 0,1 2-1 0,-1-1 1 0,0 1-4 16,2 0 1-16,0-1-1 0,-1 1 1 0,2-1-1 0,0 1-2 16,0 0-1-16,2 0 1 0,0 0 2 0,1 0 1 0,0 0-2 15,1 0-3-15,1 0 0 0,0 0-2 0,2 0 2 0,0 1 2 16,1-2-1-16,1 2 2 0,2-1 0 0,-1-1 2 0,2 2-1 0,2-1-1 15,-1 1-1-15,2-2 1 0,-1 2-2 0,1-1 1 16,0 0 1-16,-1 1 0 0,2 0 1 0,-1 1 1 0,1-1-1 0,-1 1-2 16,1-1 2-16,-2 1-1 0,1-2 0 0,0 2 0 0,-1 0 2 15,1-1-1-15,0 0 4 0,-1 0 1 0,1 0-2 0,0-2-1 16,-1 1 0-16,2-1 2 0,0 0-2 0,0 0 0 0,2 0 0 16,0-2 1-16,1 1-1 0,1 0 2 0,3 0-2 0,-1-1-3 15,2 0 1-15,2 1-1 0,2-2 2 0,0 1-1 0,1-1 1 0,2 0-5 16,-1-1 1-16,4-1 4 0,-1 1-2 0,0-1-2 15,2-1 1-15,-2 1-1 0,2-2 1 0,-2 1 1 0,1-1-2 0,-2 1 2 16,0-1 0-16,0-1 0 0,-2 2 2 0,1-2-1 16,0-1 1-16,-1 0-2 0,0 0 0 0,-1 0 0 0,0-1 1 0,2-2 1 15,-2 1-1-15,1-2 1 0,0 2-1 0,1-2 1 0,0-1-2 16,-1 2 0-16,2-2 0 0,-1 0 1 0,1-1-1 0,-1 1 2 16,-1-1-2-16,1 2 0 0,0-2 0 0,-1 1 0 0,1-1 0 0,0 1 0 15,-1-1 0-15,0 1 1 0,0-1 1 0,0 1 1 16,-1-1 0-16,0 2 0 0,1-2 1 0,-2 0 1 0,1 1 1 0,-1-1-2 15,1 0 2-15,1 0 0 0,-1 0 0 0,0-1 0 0,1 1 0 16,0-2 2-16,0 1-2 0,0-1 0 0,1 1-2 0,0-2 1 16,1 1-1-16,-2-2-2 0,4 1-1 0,-2-1 1 0,1 0-1 15,0 0 1-15,1 0-2 0,-1-1 1 0,0 2-2 0,1-2-1 16,-1 1 1-16,0-1 2 0,1 2-2 0,-1-2-1 0,0 0 1 0,-1 0-1 16,2 1 1-16,-2-1 1 0,0 0 0 0,0 0 0 15,0 0-2-15,0 1 1 0,0-1 1 0,1 0 1 0,-1 0 1 0,1 0-1 16,1-1 1-16,0 0 1 0,1 0 0 0,0-1 0 15,1-1 0-15,0-1 0 0,1 1 0 0,0-2 0 0,1 1 1 0,2-2 2 16,-2 0-1-16,2 0-2 0,0 1 0 0,2-2 0 0,-1 1 0 16,0-1 0-16,2 1 1 0,-2-1 2 0,2 1-1 0,-2-1-1 15,1 1-1-15,-1-1 2 0,0 0-1 0,1-1 2 0,-2 1 0 0,1-1 0 16,0 0 2-16,-1 0-2 0,2-2 1 0,-2 2 1 16,1-1-1-16,-1 0-1 0,-1 0 3 0,-1 0-1 0,0-1 1 0,-1 2 0 15,0-1-2-15,-2-1-1 0,0 2 2 0,-1-1 1 16,0-1 3-16,-2 1 0 0,1-1 0 0,-1 1 0 0,-1-2-2 0,-1 2 2 15,1-2 0-15,-2 1 0 0,1-1 11 0,-1-1 11 0,-1-1 1 16,-1 2-2-16,-1-2 1 0,1 0 4 0,-2-2-7 0,-1 2-7 16,-1-1 2-16,-2 1 1 0,-1-1-2 0,-1 1-5 0,-2 1 2 15,-2-1 5-15,-2 3-13 0,-1-2-16 0,-1 1 4 0,-2 2 7 16,-2-1-6-16,-2 1-8 0,-1 0 7 0,-1 0 10 0,-2 2 0 0,1-1-8 16,-4 1 8-16,1 1 9 0,-2-1-3 0,1 2-9 15,-2-1 5-15,-2 0 7 0,2 0-5 0,-1 2-7 0,1-2 3 0,-1 1 6 16,-1-1-6-16,1 1-10 0,0-1 4 0,-1 0 7 0,1 0-5 15,0 0-14-15,-1 1 3 0,0-1 6 0,-1 1-3 0,0-1-6 16,-1 1 3-16,2 0 7 0,-2-1-5 0,0 2-11 0,0-1 3 16,1 0 10-16,-1 1-2 0,1-1-11 0,-1 1 4 0,2 0 11 15,-2 1-4-15,1 1-8 0,-1-2 3 0,0 2 10 0,-1 0-5 0,-1 1-11 16,1-1 7-16,-2 1 11 0,1 0-4 0,-2 0-8 16,-2 1 4-16,1-1 8 0,0 1-4 0,-2 0-10 0,0 0 5 0,-1 1 9 15,2-1-6-15,-1 1-9 0,0 1 8 0,1-1 10 0,0 0-6 16,1 1-9-16,0-1 7 0,1 2 8 0,0-2-4 0,1 2-8 15,0-1 4-15,2 1 11 0,1 0-6 0,0 0-10 0,3 0 5 0,-1 1 10 16,1 1-5-16,1-1-11 0,1 1 4 0,1 1 8 16,-1 0-5-16,2 1-8 0,-1 1 4 0,1-1 10 0,0 2-8 0,1 1-12 15,-2-2 6-15,2 2 13 0,-1 0-7 0,1 1-12 0,1-1 6 16,-1-1 12-16,2 1-4 0,-1 1-11 0,0-1 3 0,1 0 9 16,0-2-5-16,0 2-10 0,-1-1 6 0,0-1 12 0,1 0-4 0,-1 0-14 15,0 0 4-15,1-1 13 0,-1-1-8 0,-1 1-12 16,0-1 6-16,0 0 10 0,0 0-4 0,0-1-7 0,0 0 4 0,0 0 7 15,0 0-2-15,0-1-10 0,0 1 5 0,0-1 12 16,1 1-6-16,-1-1-7 0,2 1 5 0,-2 0 8 0,1 0-4 0,0 0-8 16,1 0 4-16,-1 0 10 0,0 0-5 0,1 1-8 0,-1 0 4 15,0 0 7-15,2 0-5 0,-2 1-7 0,2 0 5 0,0-1 7 16,1 2-5-16,0-2-4 0,0 1 2 0,0 1 7 0,0-1-5 16,1 0-7-16,0 1 3 0,2-1 5 0,-2 1-1 0,2-1-2 15,-2 0 2-15,2 1 5 0,-2-1-4 0,1 1-8 0,0 0 4 0,0 1 4 16,0-2-4-16,1 2-4 0,0-1 3 0,-1 1 5 15,1 0-4-15,0-1-1 0,-2 1 2 0,2 1 2 0,-2-2-4 0,0 2-6 16,1 0 3-16,-1 0 9 0,0-1-3 0,1 0-6 0,-1 1 5 16,0 0 4-16,2-2-3 0,0 2-8 0,-1-1 5 0,2 0 8 15,-1 0-8-15,1 0-11 0,0-1-5 0,1 1-7 0,1-2-16 0,0 1-19 16,1-1-14-16,1-2-9 0,1 4-15 0,2-2-20 16,1-1-34-16,1 0-37 0,2-1-14 0,1-1-8 0,0-1 4 0,1-1 7 15,2-1 7-15,0-1 13 0</inkml:trace>
  <inkml:trace contextRef="#ctx0" brushRef="#br0" timeOffset="115235.3454">8273 3871 9 0,'-2'-5'144'16,"-1"-1"0"-16,2-1 0 0,-1 1-2 0,1-1-1 0,1 1 2 0,0 1 1 16,0 0-38-16,1 2-44 0,2-1-28 0,0 1-22 15,-1 0-6-15,2 0-7 0,0 1-1 0,0-1-1 0,0 2-1 0,0-1-1 16,0 1 1-16,0-1 2 0,0 1-1 0,0 1-1 0,0 0-1 15,0 1 2-15,0 1 2 0,0-1-1 0,0 1 2 0,2 1 0 16,-1 0 0-16,0 1-1 0,2 2 1 0,0 0 1 0,1 2 1 16,0 0 1-16,2 0 3 0,1 3 3 0,2 0 3 0,1 1 4 15,0 1 2-15,2 0 5 0,3 2-1 0,1-1 5 0,3 1 0 0,1 1 0 16,4 0 2-16,1 1-2 0,3 1 0 0,3-1-3 16,1 2-2-16,2-1-1 0,1 1-3 0,1 1-4 0,0 1-2 0,0-1-3 15,0 2 0-15,1 1 0 0,-1-1-3 0,0 2-2 0,0 2-2 16,-1-1-4-16,-2 1-2 0,-1 1-4 0,-1-1-4 0,-2 0-6 15,1 1-6-15,-4 0-6 0,2 0-6 0,-2-2-9 0,-1 1-7 0,-1-2-10 16,0 0-19-16,-3-1-19 0,1-2-26 0,-4-2-29 16,-2-1-4-16,-1-4 2 0,-3-1 1 0,-3-2 4 0,-1-2 8 0,-4-3 50 15</inkml:trace>
  <inkml:trace contextRef="#ctx0" brushRef="#br0" timeOffset="115536.2976">9225 3902 0 0,'-8'-6'228'0,"0"-2"69"0,0 0 7 0,2-2-23 16,-1-1-35-16,2 2-18 0,1 1-12 0,1 4-15 0,0 2-18 15,2 4 6-15,-2 2 12 0,1 5-104 0,-1 3-140 0,-2 3-37 16,-1 5-4-16,-2 4-9 0,-2 2-10 0,-2 4 26 0,-3 2 37 15,-1 3 17-15,-1 2 14 0,-2 3 11 0,-1 2 7 0,-3 2-3 16,1 2-5-16,-2 1 5 0,-3 2 8 0,0 3-5 0,-2-1-9 16,-2 2 3-16,-1 0 6 0,0-2-3 0,-2 2-9 0,0-2-8 0,1-2-5 15,1-2-22-15,0-2-29 0,3-2-53 0,1-2-60 16,2-2-23-16,2-2-10 0,2-4 2 0,2 0 7 0,1-6-5 0,2-1-2 16,2-5 2-16,0-3 8 0</inkml:trace>
  <inkml:trace contextRef="#ctx0" brushRef="#br0" timeOffset="119223.9417">11221 5459 73 0,'2'-1'120'16,"-2"1"-3"-16,1-3-6 0,-1 3 8 0,0-2 8 15,0 2-14-15,0 0-26 0,0 0-21 0,0 0-18 0,0 0-8 0,0 0 1 16,0 0-4-16,0-3 1 0,0 3-4 0,0 0-5 0,0 0-2 16,0 0-6-16,0 0-2 0,0 0-1 0,0 0-3 0,0 0-3 15,0 0-3-15,0 0-3 0,0 0-3 0,0 0-1 0,0 0-4 0,0 0 1 16,0 0-2-16,0 0-3 0,0 0 0 0,0 0 1 16,0 0 1-16,1 2-2 0,2-1 1 0,-2 1 2 0,1 2-1 0,0-1 1 15,0 2 1-15,0 0 1 0,1 1-1 0,0 1 1 16,-1 0-1-16,1 1 4 0,1 0-1 0,0 0 1 0,1 2-1 0,-1 0 1 15,2-1-1-15,0 1 1 0,0 1-1 0,0-1-1 0,1 1-1 16,0 0 1-16,-1 1 0 0,1-1 1 0,-2 1 1 0,1-1-2 16,-1 1-2-16,0 0 1 0,1 0-1 0,-2 0 1 0,0 1-1 0,0-1 1 15,0 2 1-15,0-1 1 0,0 1 1 0,0-1-4 16,0 2 2-16,0-1-1 0,0 2 1 0,0 1 1 0,0-1 1 0,0 2-1 16,0 0 1-16,0 3-1 0,0-1-1 0,0 4 0 15,0 0 2-15,1 1-1 0,-1 2 1 0,1 2-2 0,-1 1 0 0,0 1-2 16,0 1 2-16,0 1 0 0,0 0 2 0,0-2-2 0,-1 2 1 15,0 0-1-15,-1 0 3 0,1 0 5 0,0 0-2 0,-2 0 0 16,2 0 3-16,-2 0 0 0,0 0 1 0,2-1 2 0,-2-1 0 16,2-1 0-16,0 0 0 0,-1-1 0 0,1 1 0 0,0-3 0 15,1 0-1-15,0 1-5 0,0-1 0 0,0 0 0 0,0 0-2 0,0 0 1 16,1-1-4-16,-1 2 1 0,1-2-1 0,-1 1-1 16,0 0 2-16,0 0-2 0,0 0-2 0,-1 3 2 0,0-2 2 0,-1 2 1 15,0 2 0-15,-1-1-2 0,-1 2 1 0,0-1-1 0,0 2 1 16,-1-1-1-16,-1 2 1 0,1-2-2 0,0 0 1 0,1 1 5 15,0-2 2-15,0 1 1 0,0-2 3 0,1-1-2 0,0 0 2 16,1-2 0-16,0 0 2 0,1-3 1 0,1-1 1 0,-1-1 4 16,1-2-1-16,-2 1 2 0,2-2-1 0,-1 1 1 0,1-1 7 0,0 0 13 15,-1 2-1-15,1 0-5 0,-2-1 4 0,2 2 6 16,-1 1-3-16,1 0-3 0,-1 0 1 0,-1 1 8 0,1 2-3 0,-2-1-4 16,1 2 7-16,-1-1 13 0,-1 2-10 0,0 1-16 0,0-1 10 15,0 1 18-15,0 0 0 0,0 0-9 0,-1 0 15 0,1-3 19 16,-2 1-4-16,1-3-12 0,0 0 6 0,-1-2 14 0,1 0-14 0,1-3-21 15,-1 0 4-15,1-2 16 0,0-2-17 0,0 1-29 16,0-1 5-16,0-2 12 0,1 1-18 0,-1-1-27 0,1 0 6 0,1 0 14 16,0 0-11-16,0 0-17 0,0 0 10 0,1 0 14 15,0 0-8-15,-1 0-20 0,2 0 10 0,0-1 19 0,0 2-11 0,0-2-18 16,2 1 10-16,-1 1 20 0,0-2-10 0,-1 1-19 16,2-1 10-16,-2 2 16 0,1-2-11 0,-1 1-16 0,0 0 8 0,0-2 19 15,0 0-12-15,0 0-18 0,0-3 6 0,0 1 15 0,0-2-20 0,0-1-31 16,1-1-16-16,-1-2-11 0,2-2-50 0,-2-2-64 15,0-2-54-15,-2-3-51 0,1-3-22 0,-3-3-16 0,-1-5 5 0,-2-3 11 16,-2-6-5-16,-3-6-6 0,-2-4 16 0,0-6 20 16</inkml:trace>
  <inkml:trace contextRef="#ctx0" brushRef="#br0" timeOffset="119859.0306">12336 6373 171 0,'0'-6'232'0,"0"0"10"0,0 1 8 0,0 1-4 15,0-2-9-15,1 4 6 0,-1 2 8 0,0 0-25 0,0 0-32 16,0 0-47-16,2 2-47 0,-1 2-38 0,0 2-32 0,1 0-9 16,-1 2-2-16,2-1-13 0,-2 4-18 0,0-1 11 0,1 2 13 15,0-1-6-15,0 2-18 0,0-1 9 0,1 2 19 0,0-1-10 0,-1 2-18 16,2 0 9-16,-1 0 15 0,1 0-6 0,0 2-18 16,-1-2 9-16,1 0 15 0,-2 0-6 0,2 0-15 0,0 0 8 0,-1 0 16 15,1-3-11-15,-1 3-16 0,-1-2 8 0,1 1 16 16,0-2-14-16,-1 0-22 0,1 0-3 0,0-2 3 0,-1 1-18 0,0-1-21 15,0 1-24-15,0-4-21 0,-1 1-21 0,0-2-22 0,1 0-32 0,-1-3-39 16,-1-3-17-16,0 0-10 0,0 0 9 0,0 0 12 16,0 0 8-16,-3-3 5 0,1-3 11 0,-2 0 161 0</inkml:trace>
  <inkml:trace contextRef="#ctx0" brushRef="#br0" timeOffset="120075.6305">12131 6181 73 0,'-3'-8'245'0,"2"1"-2"16,1-2-6-16,0 0 4 0,0 1 10 0,0 1-5 0,1 1-8 0,2 1 7 15,1 1 8-15,1-2-68 0,2 1-91 0,2 1-34 0,2-2-15 16,1 1-25-16,2-1-26 0,1-1 6 0,2 1 13 16,2-2-7-16,1 2-18 0,1-1 6 0,2 1 17 0,1 0-20 0,0 0-29 15,3 1-11-15,-1 2-8 0,1-1-30 0,1 2-39 0,0 1-44 16,0-1-44-16,-1 2-22 0,-1 2-13 0,-2-1 3 0,-1 1 9 15,-2 2-4-15,-2-1-8 0,-3 2 12 0,-1-1 22 0</inkml:trace>
  <inkml:trace contextRef="#ctx0" brushRef="#br0" timeOffset="120308.8676">12025 6941 0 0,'-17'18'67'16,"0"-3"154"-16,2-3-2 0,2-3 4 0,1-1 2 0,2-2 0 16,2 0-3-16,2-2 3 0,2 1 5 0,1-1-37 0,0-1-43 15,3 2-43-15,2-4-43 0,0 2-26 0,4-1-26 0,0-2 4 0,5 0 7 16,4 0-5-16,3-5-12 0,6 2 0 0,4-4 0 16,4-2-18-16,6 0-24 0,2-5-27 0,2 1-27 0,4-5-57 0,0 0-65 15,1-2-16-15,-2 1 2 0,-1-2-10 0,-2 3-7 16,-4-2 2-16,-3 2 8 0,-4 2 4 0,-5-1 1 0</inkml:trace>
  <inkml:trace contextRef="#ctx0" brushRef="#br0" timeOffset="122010.6013">12836 6370 0 0,'1'-3'123'0,"1"1"25"0,-1 1 4 0,-1 1 2 16,1-3 5-16,-1 3 5 0,0 0 4 0,0 0-24 0,0 0-33 15,0 0-15-15,0 0-8 0,0 0-5 0,0 0-7 0,0 0 1 0,0 0 2 16,0-3-5-16,0 3-8 0,0 0 0 0,0 0 0 15,0 0-8-15,0 0-10 0,0 0-4 0,0 0-2 0,3 1-15 0,0 1-18 16,-1-1-2-16,1 1 5 0,0 2-6 0,-1 1-13 0,1-1 7 16,0 1 12-16,-1 1-5 0,0 1-11 0,0 2 5 0,0-1 13 15,0 2-5-15,0-1-12 0,0 2 4 0,0 1 11 0,-1 0-4 0,2 0-14 16,-1 0 9-16,1 1 13 0,0 1-7 0,1 1-15 0,0-3 8 16,0 1 11-16,0 1-5 0,1-1-13 0,-1-1 7 0,1-1 13 15,-1 1-8-15,2-3-14 0,-2 0 8 0,0 0 16 0,0-3-7 16,0 0-11-16,-2-2 13 0,2-1 22 0,-1 0 8 0,0-1 2 15,-1-2 22-15,-2 0 27 0,0 0 0 0,3 0-8 0,0-2 13 16,-1-1 14-16,1 0-7 0,0-1-16 0,-1-4 7 0,1-1 13 16,0 0-13-16,-1-1-22 0,0-2-8 0,0-3 1 0,1 0-22 0,-2 1-28 15,2-2 1-15,0-2 7 0,-1 1-10 0,1 1-16 16,0-1 10-16,1 1 13 0,0-2-10 0,0 4-18 0,0-1 8 0,0 2 14 16,1 1-7-16,0 0-15 0,2 0 9 0,-2 1 14 0,2 2-7 15,0 0-14-15,-1 2 7 0,2-1 10 0,-1 2-7 0,1 2-15 16,1-1 8-16,-1 2 11 0,2 0-11 0,-1 2-22 0,2 1-4 15,-2 1 5-15,2 2-19 0,-2 0-25 0,0 2-1 0,1 1 1 16,-1 1-20-16,-1 4-26 0,0-2-10 0,0 3-4 0,-1 0-19 0,-2 3-28 16,0-2-14-16,1 2-14 0,-2 0-29 0,0 0-31 0,-2-1-10 15,0 1-7-15,-1-2 2 0,0-1 0 0,1 0 17 0,-2 0 20 16,0-3 14-16,0 0 11 0</inkml:trace>
  <inkml:trace contextRef="#ctx0" brushRef="#br0" timeOffset="123079.0734">13443 6350 13 0,'4'-9'273'0,"-2"2"3"0,2-2-7 0,-1 1 7 0,-2 2 6 15,1 0-14-15,-1 2-17 0,0 1-4 0,1 0 1 0,-2 3-52 16,0 0-65-16,2 1-52 0,1 1-44 0,0 4-38 0,-2-2-35 16,2 4 1-16,-2-1 11 0,2 4-8 0,-2 1-16 0,0 1 17 15,2 2 29-15,-2 2-1 0,2 2-7 0,-2 1 9 0,2 2 15 16,-2 2-6-16,1 2-13 0,0 1 5 0,0 1 11 0,-1 2-6 0,0-1-12 15,1 1 11-15,0 0 14 0,0-3-8 0,0 0-16 16,1-3 8-16,0 0 12 0,1-5-6 0,-2 1-12 0,2-4 8 0,0 1 11 16,0-5-4-16,-1-2-10 0,1-2 10 0,0-2 18 0,-1-2-8 15,1-2-17-15,0-2 4 0,1-5 10 0,0-1-17 0,1-1-25 16,-1-7-11-16,0-2-10 0,2-2-10 0,-2-6-13 0,-1-2-17 0,0-2-15 16,-1-2-14-16,-2-5-17 0,-1 2 2 0,0-3 5 15,-1 0 0-15,-2 0-3 0,1 0 17 0,-1 0 25 0,2 2 27 0,-1-1 25 16,2 4 26-16,2-1 21 0,0 2 38 0,1 2 40 15,1 2 28-15,1 4 26 0,-1-1 5 0,2 5-5 0,-1 2 7 0,0 2 11 16,1 2-9-16,0 5-15 0,1-1-7 0,1 4-5 0,0-1-21 16,3 4-26-16,-1-1-13 0,4 4-7 0,-1-1-29 0,2 4-30 15,1-1 1-15,0 2 14 0,0 2-16 0,1-1-28 0,-1 4 4 0,-1-1 13 16,-1 1-15-16,0 1-21 0,-4 0 1 0,0 0 10 16,-2 0-16-16,-3 1-20 0,-1-1 2 0,-3 2 13 0,-1-2-10 0,-2 0-17 15,-4 1 5-15,0 1 14 0,-4-1-4 0,1 1-10 0,-3-2-1 16,1 0-1-16,-1 0-4 0,2-2-4 0,-1 1 0 0,2-2 3 15,1-2-1-15,2 1-7 0,2-2 5 0,3-2 9 0,1 1 3 16,4-4 2-16,1 1 4 0,3-2 9 0,3-2 9 0,2 1 9 16,3-5 10-16,3 0 10 0,1-2 8 0,3-2 11 0,-1-1 12 15,4-1 6-15,-2-1 11 0,1 1 11 0,-1-5 8 0,-1 4 11 16,-2-4 16-16,-1 4 16 0,-1-4 31 0,-3 4 31 0,0-2 10 0,-3 1 4 16,-1 1 19-16,-3 1 21 0,1 1 10 0,-4 1 4 15,1 1 8-15,-3 1 10 0,0 1-4 0,-1 2-10 0,-2 1-12 0,-1 1-15 16,0 3-34-16,0 0-41 0,0 0-20 0,0 0-10 0,0 0-31 15,0 0-37-15,-1 1-11 0,-1 1-7 0,0 1-19 0,0 1-24 16,1 2-1-16,0 2 5 0,-1 1-7 0,1 0-13 0,0 1 10 16,-1 1 13-16,2 1 2 0,0 0-3 0,2-2 6 0,-1 2 11 15,2-1-13-15,1-1-19 0,0 1 5 0,1-1 8 0,2-2-10 0,1 1-18 16,0-2 2-16,2-1 8 0,1-1-8 0,1-2-16 16,3-2 5-16,-1-1 12 0,4-1-7 0,-1-1-14 0,3-2 6 0,0-2 15 15,0-2-9-15,1-2-14 0,-1 1 13 0,-1-3 17 0,0-2-2 16,-1 1-8-16,-2-2 10 0,0 0 17 0,0-3-1 0,-2 0-5 15,-1 0 28-15,-2 0 37 0,-1 0 14 0,-2 0 8 0,0 1 30 0,-2 2 33 16,-1 0 14-16,-1 3 4 0,0 0 18 0,-3 5 22 16,1-1-1-16,-1 2-9 0,-1 2 3 0,0 1 8 0,0 3-25 0,0 0-31 15,0 0-13-15,0 0-7 0,0 0-26 0,0 0-32 16,0 0-14-16,3 3-8 0,-1 0-29 0,1 0-35 0,0 3-13 0,1 0-4 16,0 1-20-16,1 2-21 0,2 0-3 0,-1 2 1 0,1-2-14 15,1 0-23-15,1 1 1 0,2-1 8 0,1 2-7 0,0-5-11 16,3 0 10-16,1-2 19 0,1-2 7 0,3-4 9 0,1-2 19 15,2-2 23-15,2-6 15 0,1 0 12 0,0-5 33 0,2-2 42 16,-1-1 14-16,1-2 4 0,0-4 19 0,-1-1 26 0,-1 0 17 0,1-1 8 16,-3-2 22-16,0 0 22 0,-3 1 12 0,1 1 9 15,-4 1 12-15,0 0 12 0,-4 3 3 0,1 1 0 0,-3 2 4 0,-3 3 4 16,-1 2-11-16,-2 3-17 0,-1 2-19 0,-2 4-24 0,-1 1-36 0,0 1-39 16,-1 3-21-16,-1 2-13 0,1 2-31 0,-1 2-29 15,0 2-26-15,0 2-26 0,0 2-25 0,0 3-27 0,-1 4-12 0,-2 1-3 16,-1 5-3-16,0-1 0 0,-1 4 12 0,-2-1 20 15,-1 4-8-15,0-2-11 0,0 0 8 0,0 1 17 0,0-1-4 0,-1-1-8 16,1-1 13-16,-1-1 24 0,1-3-3 0,0 2-8 16,1-4 16-16,-1-2 23 0,1 1 1 0,1-6-5 0,0 0 15 0,2-2 22 15,0-2-1-15,2-2-9 0,0-3 17 0,2-3 20 0,3 0-1 16,1-3-9-16,1-3 11 0,3-2 14 0,3-2-7 0,2-2-13 16,2 0 7-16,4-5 13 0,2 1-11 0,3-2-23 0,1-2-15 0,5 2-12 15,-1-1-30-15,3 1-33 0,0 0-54 0,3 3-60 16,-2 0-24-16,0 1-14 0,-2 2 4 0,-3 2 8 0,-1 4-5 0,-2 0-8 15,-4 1 7-15,-3 4 17 0</inkml:trace>
  <inkml:trace contextRef="#ctx0" brushRef="#br0" timeOffset="123812.6968">11868 9994 208 0,'3'-12'225'0,"-1"0"5"0,1 0-4 16,0-2 2-16,1 1 2 0,0-1-2 0,1 2-5 0,2-1-26 16,-1 1-35-16,1 0-47 0,1 0-46 0,0 1-18 0,-1 1-10 15,-1 1-13-15,1 0-14 0,-2 1 8 0,-1 2 14 0,-1 0-4 0,0 3-8 16,-2 0 9-16,-1 3 13 0,0 0-1 0,0 0-7 0,-1 5 13 15,-1-1 24-15,1 4-2 0,-2 2-8 0,1 2 8 0,-2 3 17 16,-2 5-6-16,0 1-9 0,-2 3 12 0,0 3 18 0,-2 0-3 16,1 4-10-16,0 1 1 0,-2 1 6 0,0 1-15 0,1 1-23 15,0-1 4-15,0 2 8 0,0 0-28 0,2 2-40 0,0-1-22 0,2 1-14 16,0 1-40-16,1 0-47 0,1 0-37 0,0 1-31 16,3 1-37-16,-1-1-40 0,2-1-41 0,0 0-40 0,3-1-16 0,0-1-12 15,-1-1 18-15,4-1 21 0,-1-4 15 0,2-1 12 16,1-3 30-16,1-1 59 0</inkml:trace>
  <inkml:trace contextRef="#ctx0" brushRef="#br0" timeOffset="124246.5122">13103 10681 0 0,'1'-12'63'16,"-1"0"177"-16,0 0 31 0,0-2 16 0,-3 1 10 0,1 1 10 15,-2 0 14-15,0 0 0 0,-2 0-3 0,0 0-28 0,-1 3-40 16,0 0-41-16,-1 3-44 0,-1 0-21 0,-2 0-14 0,-1 3-32 16,0 1-40-16,-1 1-10 0,0 2-3 0,-2 2-15 0,-1 2-21 15,1-1 5-15,-1 4 8 0,2 1-10 0,-1 0-21 0,0 1 8 0,3 1 14 16,-1 2-7-16,2 1-18 0,1 1 11 0,0 0 11 15,2 1-8-15,2 1-14 0,-1 1 6 0,2 0 18 0,2 0-11 0,0-2-16 16,3-1 8-16,3 0 16 0,1-3-11 0,1-1-20 0,2-2 8 0,2-3 17 16,3-2-9-16,2-2-18 0,2-4 8 0,0-2 14 15,2-2-8-15,2-3-17 0,0-3 7 0,2-3 17 0,-2-2-9 0,0-1-15 16,-3-1 9-16,0 1 20 0,-2-3-8 0,-3 1-14 16,-1 1 16-16,-3 1 26 0,-2 1 1 0,-2 2-8 0,-1 2 13 0,-2 1 20 15,1 1-3-15,-4 2-10 0,1 2 5 0,0 1 11 0,-2 3-24 16,2 0-33-16,-2 0-10 0,2 1-4 0,1 2-32 0,0 0-43 15,-2 2-19-15,2 1-16 0,0 1-28 0,2 1-31 0,0 1-22 16,2 1-22-16,0 1-41 0,3 2-47 0,1-1-3 0,1 2 13 16,2-1 11-16,1-1 9 0,1 2 20 0,2-2 23 0,1 0 20 0,0-2 17 15</inkml:trace>
  <inkml:trace contextRef="#ctx0" brushRef="#br0" timeOffset="124897.7571">13493 10564 0 0,'4'-9'264'0,"-1"0"178"0,-4-3 19 16,-1 3 16-16,-2 0 12 0,0-2 6 0,-1 2 4 0,0-1 1 15,-1 4-5-15,1-2 0 0,1 2 0 0,0 2-99 0,0-1-129 16,1 4-116-16,1-1-110 0,-1 1-53 0,3 1-33 0,-3 0-24 16,2 1-20-16,-2 1-5 0,2-1-4 0,1 4-4 0,0-1-6 15,1 2 3-15,1 2 3 0,0-1 5 0,2 4 2 0,2 1 11 0,0 0 11 16,2 0-1-16,0 0-5 0,0 3-2 0,2 0 0 16,-1-2-14-16,0 2-17 0,2-1 5 0,-2-2 14 0,2-3-6 0,0 0-15 15,-1-3 9-15,2-2 18 0,0-2 0 0,0-4-6 0,2-2 24 16,-2-2 29-16,1-3 5 0,0-2-2 0,-1-2 20 0,2-2 29 15,-2-2 0-15,1-1-12 0,-2 0 20 0,-1-1 28 0,1 1 0 0,0 0-8 16,-3 0 22-16,0 0 29 0,-2 3 13 0,1 1 2 16,-3 2 19-16,0 3 22 0,-1 0-3 0,-2 3-8 0,0 2 1 0,-1 1 2 15,0 3-13-15,0 0-18 0,0 0-6 0,0 0-4 16,0 0-17-16,0 0-20 0,-1 1-16 0,1 4-13 0,0 1-14 0,0 1-15 16,0 2-15-16,0 2-15 0,1-1-18 0,2 2-18 0,1 2-14 15,1-2-8-15,1 0-28 0,2 0-28 0,0 0-19 0,2-2-13 16,2 1-28-16,0-4-28 0,3 1-22 0,1-4-17 0,3 1-8 0,-1-5-6 15,4-3 12-15,0-3 16 0,2-3 11 0,2-3 6 16,0-5 29-16,2-2 32 0,2-1 19 0,-1-4 10 0,-1-1 24 0,1-4 30 16,-1 1 19-16,-1-5 19 0,0 0 19 0,-3-3 18 0,-2 0 12 15,1-3 7-15,-3-2 13 0,0 1 8 0,-1-2 16 0,-2 0 13 16,-1 1 24-16,-3 4 27 0,1-1 27 0,-2 2 28 0,-3 3 26 16,0 5 26-16,-2 1 8 0,0 3 2 0,-2 3 5 0,-1 4 5 15,-1 2-10-15,-1 3-16 0,0 5-13 0,-1 1-7 0,0 1-28 0,-1 5-34 16,0 0-17-16,3 5-14 0,-2-1-21 0,2 4-24 15,0 4 0-15,-2 3 7 0,2 1-10 0,-2 5-15 0,0 3 8 0,1 2 13 16,-2 4-5-16,-2 4-11 0,1 1 8 0,0 2 11 16,-1 2-7-16,0 2-20 0,-1-2-2 0,0 0 4 0,1-2-13 0,-1-1-14 15,0-1 4-15,2-5 9 0,-2-3-5 0,2-3-11 0,-2-2 5 0,1-2 11 16,-1-4 0-16,-1-1-4 0,0-3 13 0,0-3 19 16,0-1 5-16,-1-2-1 0,-1-3 5 0,0-2 10 0,0-1-4 0,0-1-4 15,-1-2 6-15,2-3 8 0,-1-2-4 0,1-1 1 16,1-1-4-16,1-2 1 0,2-3-10 0,2 0-14 0,2 0-7 0,1-2-5 15,3 1-1-15,2-2-2 0,2 0-4 0,2 1-2 0,3 1-4 16,1-1-1-16,3 1-15 0,3 1-18 0,2 0-21 0,3 0-21 16,2 1-24-16,0 1-22 0,2 1-49 0,2 1-53 0,-1 2-50 15,0 0-47-15,2 2-58 0,-2 1-61 0,1 0-17 0,-1 4-6 16,-2-1 10-16,-1 3 16 0,0 0 16 0,-2 2 22 0,-2 1 22 0,-2 0 22 16</inkml:trace>
  <inkml:trace contextRef="#ctx0" brushRef="#br0" timeOffset="125815.0752">12092 11408 0 0,'-8'-10'39'16,"1"1"126"-16,1-3 1 0,0 1-1 0,2 1 0 0,0 1-1 0,2 1-1 16,0 2-1-16,2 0 2 0,2 2-52 0,-1-1-65 15,2 1-25-15,-1-2-10 0,2 1-4 0,2 1-7 0,-2-1 1 0,1 1-1 16,2-2 1-16,-2 1 4 0,2 2 3 0,-2-1 3 0,2 1 6 16,-2 0 3-16,0 3 10 0,2 0 16 0,0 0 19 0,-1 0 21 15,1 0 7-15,2 3 5 0,1 0 14 0,0-2 16 0,2 4 0 16,2-2-5-16,0 0 8 0,4 1 12 0,2-1-4 0,1 0-11 15,3 0-3-15,4 0 0 0,3-1-23 0,2-2-26 0,4 1-5 0,5-1 4 16,3-1-17-16,3 1-25 0,5-5 4 0,6 2 11 16,2-3-14-16,5-1-25 0,3-2 8 0,2 0 17 0,2-2-8 0,3-1-12 15,0-1 10-15,3-2 17 0,-1 1-1 0,2-2-13 0,3 2 10 16,1-2 14-16,3 1-4 0,-1 0-9 0,4 0 9 0,0 0 17 16,1 3-10-16,0-2-13 0,1 2-1 0,-2 2 2 0,1-2-13 15,-2 4-15-15,-1-1-1 0,-4 2 5 0,-1 1-7 0,-4 1-13 16,-5 2 1-16,-3-1 4 0,-4 2-10 0,-5-1-12 0,0 2 2 0,-5-1 10 15,-1 1-5-15,-1-1-8 0,-3 1 5 0,-2 1 8 16,0 0-1-16,-4 0-8 0,-2 0 4 0,-2 0 11 0,-2 0-6 0,-4 1-6 16,-2 1 6-16,-2-1 8 0,-2 1-7 0,-1 1-11 0,-2-2 1 15,-2 1 6-15,0-1-12 0,-2 2-20 0,0-1 2 0,-2-2 5 16,-1 1-22-16,1-1-23 0,-2 2-19 0,1-2-10 0,-1 1-36 16,-2-1-43-16,2 2-43 0,-3-2-38 0,0 0-43 0,0 1-37 15,-3-1-1-15,-1 2 10 0,-1-1 0 0,-3 1 0 0,-3-2 15 0,-5 0 24 16,0 0 18-16,0 0 24 0</inkml:trace>
  <inkml:trace contextRef="#ctx0" brushRef="#br0" timeOffset="127083.7158">13017 11849 0 0,'11'-15'4'0,"-3"2"152"0,-3 4-1 0,-2 1 1 0,-2 5 0 15,-1 3-2-15,-4 3 1 0,-1 5-1 0,-3 4 4 0,-3 3-46 0,-1 4-59 16,-4 4-19-16,-1 4-2 0,0 3 14 0,-3 2 20 0,0 2 8 15,0 2 4-15,0 2 12 0,1 2 15 0,2-1 3 0,1 2-5 16,2 0 4-16,1 0 5 0,2-1-5 0,1 0-8 0,0-2-3 16,2-2-2-16,2-1-22 0,0-1-28 0,1-2-4 0,0-3 7 15,1-1-17-15,1-4-24 0,0-3 10 0,2-2 17 0,0-4 8 0,-1-3 2 16,2-3 16-16,-1-3 17 0,0-2-10 0,1-4-16 16,-2-1 5-16,0-3 16 0,0-2-16 0,0-2-20 0,-2-4-1 0,0-1 11 15,0-4-18-15,0-2-27 0,-2-3-10 0,0-2-7 0,-2-2-17 16,0-4-23-16,-2-2 7 0,0-1 16 0,-4-3-8 0,1-3-17 15,-2 0 16-15,-1-2 22 0,-1 0 0 0,1-1-6 0,-1 1 25 16,2 1 34-16,0 0 14 0,2 2 8 0,2 0 27 0,2 4 32 16,2 0 13-16,3 2 7 0,2 3 14 0,3 1 15 0,2 3 2 15,2 2-7-15,4 3 5 0,3 1 8 0,4 1-19 0,4 2-20 16,3 0-16-16,5 3-13 0,4 0-18 0,4 1-22 0,4 1-22 0,5 2-17 16,3 0-31-16,3 2-29 0,4 0-28 0,1 2-26 15,1 0-46-15,0 2-49 0,2 0-48 0,-3 2-48 0,0 1-66 0,-3 1-73 16,-1 2-25-16,-4 0-5 0,-4 3 1 0,-2 0 4 0,-6 1 19 15,-6 2 23-15,-2 0 23 0,-5 1 24 0,-2 1 41 0,-5 0 256 16</inkml:trace>
  <inkml:trace contextRef="#ctx0" brushRef="#br0" timeOffset="128050.565">13560 12343 0 0,'1'-8'37'16,"-1"-1"119"-16,0-1 2 0,0 0 1 0,0-1 0 0,0 2-14 16,0-1-17-16,0 0 13 0,-1 2 24 0,1 0-33 0,-1-1-48 15,-1 1-11-15,1 1 1 0,0-1-8 0,-2 1-8 0,0 1 4 0,1 0 4 16,-1 1 0-16,-1 1-5 0,1-1 11 0,-1 0 11 15,2 1-4-15,-1 1-7 0,0 0 0 0,1 1 2 0,-1 0-16 0,0-1-19 16,1 1 2-16,0 1 8 0,0-1-8 0,-1 1-14 0,0 0 3 16,1 0 10-16,-1 0-13 0,0 1-21 0,1-2 6 0,-1 1 12 15,-1 1-9-15,0-1-16 0,-1 1 8 0,-1-1 16 0,1 1-11 0,-3 0-18 16,0 0 12-16,-1 1 16 0,-3 0-8 0,-2 2-17 16,0-1 12-16,-2 2 18 0,-3 0-9 0,0 4-18 0,-1-1 13 0,-1 2 23 15,0 2-4-15,-2 1-13 0,0 3 16 0,1-1 22 16,0 3-8-16,1 0-16 0,0-1 8 0,2 4 17 0,2-2-13 0,-1 1-18 15,4 1 8-15,2-1 13 0,1 2-14 0,2 0-22 0,2 0 5 16,3-1 13-16,1-1-17 0,3 1-22 0,2-2 11 0,3-2 16 16,2 0-9-16,2-3-18 0,2-2 9 0,2-1 16 0,2-4-10 0,2-2-13 15,0-1 8-15,3-3 16 0,2-3-8 0,0-1-18 16,1-4 7-16,1 0 16 0,0-2-10 0,1-3-19 0,-1 0 9 0,0-3 14 16,0 1-11-16,-1-2-20 0,-2-1 7 0,-1-1 14 0,-2 0-8 15,-1-1-17-15,-2 1 7 0,-2-1 19 0,-2-1-8 0,-1 1-18 16,-2 1 10-16,0-2 19 0,-1 1-7 0,-2 1-10 0,-1 0 21 0,0 1 29 15,-1 1 5-15,0 2-2 0,-1 1 13 0,0 2 16 16,-1 2-5-16,0 2-17 0,-1 2 6 0,2 1 15 0,-2 3-12 0,0 2-18 16,0 0 4-16,2 1 14 0,0 3-22 0,0 2-31 15,0 1-10-15,-1 4-7 0,0 2-26 0,1 1-33 0,-2 4-5 0,-2 4 1 16,1 1-25-16,0 1-31 0,-2 2-25 0,-1 0-23 0,1 1-33 16,-1-1-35-16,2-2-34 0,-1 0-33 0,2-3-9 0,-1-1-1 15,2-3 17-15,0-2 22 0,2-1 10 0,0-4 7 0,1 0 22 0,0-3 94 16</inkml:trace>
  <inkml:trace contextRef="#ctx0" brushRef="#br0" timeOffset="128401.2764">14009 12240 207 0,'3'-11'357'15,"-2"2"-2"-15,-1-1-11 0,-1 2-8 0,0 0-9 0,-2 2-14 16,0 3-17-16,1 2 1 0,-1 2 7 0,0 1-44 0,-1 3-64 15,0 1-88-15,-1 2-102 0,-2 1-45 0,1 2-33 0,-1 1 11 0,0 0 19 16,1 2 1-16,0-1-2 0,1 2 20 0,0 0 28 16,-1 0-8-16,2 0-17 0,0 1 7 0,0-1 14 0,2 1-11 0,-1 0-20 15,0-1 7-15,1 0 16 0,-1-1-14 0,0-1-24 0,2-1 12 16,0-1 19-16,1-1-8 0,-2-3-19 0,2-2 13 0,2-2 19 16,-2-3-8-16,0 0-16 0,2-2 17 0,2-3 26 0,2-2-8 15,-1-2-14-15,0-3 13 0,2-2 22 0,1-3-8 0,0-1-20 16,1-3 10-16,1-2 16 0,0-4-9 0,0 1-20 0,0-3 14 0,2 0 23 15,-1 1-4-15,2-2-11 0,-1 1 20 0,2 0 28 16,-1 1-7-16,0 3-14 0,2 0 10 0,-2 2 19 0,2 3-10 0,-2 2-19 16,-1 2-4-16,2 3-2 0,-4 3-32 0,1 2-44 15,0 3-20-15,-3 3-19 0,0 3-38 0,-2 1-52 0,0 4-59 0,-2 3-64 16,-2 0-26-16,-2 5-14 0,-1 1 1 0,-2 3 11 0,-1 3 6 16,-1 0 11-16,-2 2 25 0,1 2 30 0</inkml:trace>
  <inkml:trace contextRef="#ctx0" brushRef="#br0" timeOffset="128818.5532">14847 12229 0 0,'1'-14'108'16,"-1"1"172"-16,-3-2-8 0,-1 1-8 0,-1-1-6 0,-3 2-18 15,0 2-23-15,-3 3-7 0,-2 1-1 0,-2 2-5 0,-1 3-5 16,-2-1-92-16,-2 2-121 0,-3 1-43 0,0 1-19 0,-1 0 16 15,0 1 22-15,2-1 11 0,0 1 5 0,4 1 28 0,0 0 34 16,5 1 10-16,1 1 1 0,1 1 16 0,3 2 25 0,3 3 2 0,1 2-4 16,1 3 11-16,3 4 14 0,2 3-8 0,0 3-17 0,2 4 12 15,2 3 18-15,2 0-8 0,0 3-13 0,1 3 5 0,2 0 8 16,-1 3-13-16,1 0-19 0,0 3 1 0,-1 0 9 0,0 1-14 16,-2 1-16-16,-2-2 6 0,1 1 11 0,-2-2-4 0,-1-2-7 15,-1-2 3-15,-3-3 8 0,0-2 5 0,-3-4 2 0,-1-3 8 16,-2-3 10-16,-2-2 13 0,-2-4 11 0,-2-4 9 0,0-1 8 15,-2-5-1-15,-4 0-1 0,1-5-6 0,-3-1-4 0,0-3-2 0,-3-3-3 16,1 0-8-16,-1-4-10 0,-1-2-6 0,1-2-3 16,-1-2-16-16,2-2-22 0,0-1-5 0,1-3-7 0,1 0-10 0,1-2-12 15,2 1-4-15,2-2 1 0,1 1-18 0,3-1-26 0,2 0-10 16,1 2-9-16,2 1-33 0,4 0-40 0,0 1-32 0,4 1-32 16,2-1-29-16,1 2-32 0,3 1-42 0,3-1-42 0,3 2-48 0,2 0-48 15,3 1-48-15,2 0-50 0,3 1-8 0,3-1 1 16,1 1 27-16,1-1 36 0,5-1 31 0,0 1 32 0,4-1 29 0,0-2 28 15</inkml:trace>
  <inkml:trace contextRef="#ctx0" brushRef="#br0" timeOffset="129203.3515">15319 12290 0 0,'-4'-4'160'0,"-2"-2"134"0,1 0-12 0,0-2-6 0,2 1-9 15,0 1-13-15,1 1-17 0,-1 3 0 0,3 2 0 0,0 0-5 16,0 0-8-16,1 4-98 0,1-1-128 0,0 1-49 0,2-1-28 16,2 1 1-16,2 0 12 0,1-2 4 0,2-1 1 0,1 0 13 15,2-2 19-15,2 0-5 0,0-3-11 0,2 1-3 0,0-3 3 16,0 0-15-16,0-1-21 0,0-1-3 0,-1 0 3 0,-1-2-3 0,0 0 0 16,-3-2 3-16,1 0 6 0,-4-2 3 0,0 0 3 15,-2 1 15-15,-3-2 21 0,-2 1 24 0,-2 0 24 0,-2 0 34 0,-3 1 41 16,-4 2 15-16,-2 1 6 0,-3 0 26 0,-3 2 29 0,-1 0 20 15,-3 4 17-15,-2 0 17 0,0 2 22 0,-2 2 4 0,1 2 0 16,-1 2-6-16,1 3-8 0,1 1-19 0,0 4-24 0,1 3-1 16,1 1 2-16,0 4-17 0,3 1-29 0,-1 3-18 0,4 3-17 15,2-1-20-15,1 3-26 0,3 0-14 0,3-1-11 0,2 0-20 0,3 1-26 16,3-3-14-16,3-2-13 0,4-1-23 0,3-4-29 16,4-3-29-16,5-2-25 0,2-4-45 0,4-3-51 0,4-3-45 0,2-4-45 15,4-4-48-15,0-3-46 0,2-3-5 0,0-3 10 0,2-4 10 16,-2-1 10-16,-2-3 19 0,1-3 25 0,-2-4 25 0,1-1 25 15</inkml:trace>
  <inkml:trace contextRef="#ctx0" brushRef="#br0" timeOffset="129535.8271">16497 11488 30 0,'4'-5'255'0,"-1"2"-5"15,-2 2-10-15,-1 1 3 0,2 3 11 0,-2 3-2 0,-2 2-8 16,1 4 7-16,-2 4 7 0,-1 2-47 0,-1 3-65 0,-2 2-50 15,-1 3-45-15,0 3-23 0,-1 2-19 0,-2 2 18 0,1 0 27 16,-2 3-6-16,0 2-13 0,-3 1 10 0,0 2 18 0,-1 1-6 0,-1 1-17 16,-2 0 8-16,1 2 15 0,-2-1-13 0,-2 1-22 15,2-2 7-15,2-1 16 0,-1-4-15 0,3-2-26 0,0-3 10 0,3-6 17 16,2-4 7-16,2-4 2 0,1-4 19 0,1-5 20 0,0-2-2 16,2-4-10-16,1-1 7 0,0-4 13 0,0-3-8 0,0-3-13 15,1-3 5-15,2-3 10 0,0-4-11 0,2-2-17 0,2-5-14 0,1-2-12 16,1-4-17-16,3-3-20 0,1 0 1 0,3-2 4 15,2 0-4-15,0 0-9 0,2 0 5 0,3 3 8 0,0 1 1 0,1 1-8 16,0 2 4-16,2 3 8 0,1 2-4 0,1 3-11 0,1 2-9 16,2 2-9-16,-2 3-42 0,3 2-53 0,-1 4-35 0,1 1-32 15,0 4-44-15,1 0-46 0,-1 4-42 0,0 0-45 0,0 2-15 16,0 2-7-16,-1 2 2 0,1 2 7 0,-1 0 11 0,-2 2 14 16,2 0 39-16,-2 3 48 0</inkml:trace>
  <inkml:trace contextRef="#ctx0" brushRef="#br0" timeOffset="132823.2611">12264 7286 133 0,'0'-6'153'15,"0"0"0"-15,1 0 2 0,1 0-2 0,-1 2 0 0,2-2 1 0,1 3 1 16,0 0-47-16,1-2-63 0,2 2-20 0,-1-1-11 16,2 1 1-16,2 0 3 0,-1-2 9 0,2 2 7 0,2-1 20 0,0 1 21 15,3-2 5-15,0 1-1 0,3-1 13 0,0 1 16 16,2-1 1-16,2 1-2 0,2-2 5 0,0 0 11 0,3 0-7 0,0 1-11 16,4-1 0-16,2 0-2 0,2-1-20 0,2 1-32 15,4-2 4-15,3 1 13 0,2-2-17 0,1 1-26 0,2-2 5 0,2 1 17 16,0 0-13-16,2-3-22 0,0 1 11 0,1 1 19 0,1-2-6 0,1 1-14 15,2-1 11-15,2 0 17 0,2-1-10 0,4 1-20 16,-1-2 8-16,4 2 17 0,0-1-12 0,2 1-19 0,0 0 11 0,2 1 19 16,-2 1-14-16,-2-1-21 0,2 1 1 0,-1-1 11 15,1 2-12-15,0-1-16 0,0 1 7 0,-3 0 16 0,-1-2-7 0,-1 4-19 16,-2-4 4-16,-3 4 12 0,-5-2-23 0,-2 0-31 0,-5 1-12 16,-2 1-4-16,-4-1-26 0,-4 2-33 0,-2 0-29 0,-5 2-28 15,-2 1-51-15,-5 0-60 0,-3 1-19 0,-3 1-5 0,-4 1-6 0,-4 1-6 16,-4 1 16-16,-8-2 22 0,0 0 14 0,-4 3 16 15</inkml:trace>
  <inkml:trace contextRef="#ctx0" brushRef="#br0" timeOffset="134491.8793">12359 7854 78 0,'1'-2'136'0,"-1"-1"7"0,0 1 4 0,1-1 6 0,-1 3 6 16,0-2-17-16,0 2-23 0,0-2-22 0,0 2-20 16,-1-3-4-16,1 3 5 0,0 0 3 0,0-2 3 0,0 2 6 0,0 0 8 15,0 0-8-15,0 0-11 0,0 0 4 0,0 0 4 0,0 0-3 16,0 0-8-16,0 0 2 0,0 0 5 0,0 0-13 0,0 0-17 16,0 0-4-16,0 0 2 0,0 0-18 0,0 0-21 0,0 0 5 0,0 0 13 15,0 0-11-15,0 0-22 0,0 0 6 0,0 0 15 16,0 0-12-16,0 0-19 0,0 0 7 0,0 2 18 0,0 2-9 0,0 1-15 15,-1 1 9-15,-1 2 19 0,0 0-7 0,-2 4-16 0,0 0 11 16,-2 4 20-16,0 0-6 0,-1 2-16 0,-1 2 14 0,0 2 22 16,0-1-4-16,-1 3-11 0,-1 0 11 0,1 1 17 0,0 1-9 15,-1-1-19-15,1 0 8 0,1 0 20 0,0 0-12 0,1-1-21 16,2-1 6-16,0-1 17 0,-1-2-16 0,2-2-20 0,2 0 4 0,-1-3 10 16,2-2-13-16,-1-1-22 0,1-3 7 0,1-1 18 15,0-2-14-15,1-2-17 0,1 0 2 0,-2-4 16 0,2 0-20 0,1-1-30 16,1-2-8-16,0-1 1 0,1-2-25 0,1-2-29 15,-1 0-16-15,2-3-13 0,-2-1-21 0,2-1-18 0,-2 0-15 0,0-3-13 16,1 1-28-16,-2-1-31 0,0-1 8 0,-2-1 17 0,1 1 13 16,0-1 10-16,-1 0 16 0,1-1 34 0</inkml:trace>
  <inkml:trace contextRef="#ctx0" brushRef="#br0" timeOffset="134633.6015">12407 7837 0 0,'8'-17'34'0,"0"-1"223"0,0 3 22 0,0-2 3 0,-2 1-6 0,2 1 6 16,-1-1 12-16,0 3-5 0,1 1-10 0,0 2-22 0,0 1-28 15,0 2-52-15,0 1-55 0,1 1-46 0,0 2-35 0,1 1-44 16,-1 1-42-16,2 1-17 0,-1 1-7 0,1 1-27 0,0 2-30 16,1 1-25-16,-2 1-25 0,1 0-46 0,0 0-54 0,-2 1-7 0,0 1 5 15,-1 1 7-15,-1-1 2 0,-2 2 16 0,-1-2 17 16,-1 2 16-16,-2-2 82 0</inkml:trace>
  <inkml:trace contextRef="#ctx0" brushRef="#br0" timeOffset="134809.9735">12305 8155 295 0,'-8'1'308'0,"2"-2"10"0,0-2 13 15,2-2-2-15,2 0-8 0,2 0 6 0,1 0 6 0,2 1-5 0,2-1-10 16,2 0-75-16,1 0-96 0,1 0-91 0,3-1-94 16,3 2-47-16,-1-2-37 0,4-2-43 0,0 2-46 0,2-1-47 0,2-1-42 15,-1-1-18-15,2 1-14 0,-2 1 4 0,0 0 10 0,1-1 3 16,-2 2 4-16,-2 2 29 0,1-1 36 0</inkml:trace>
  <inkml:trace contextRef="#ctx0" brushRef="#br0" timeOffset="135209.3993">12969 7860 208 0,'-5'-7'248'0,"0"-2"-5"0,1 1-11 0,-2 1-7 16,2 1-6-16,2 1-15 0,-1 1-15 0,2 2-3 0,1 2 2 15,0 0-79-15,1-2-100 0,0 0-33 0,3 1-13 0,0 1-13 16,3 0-10-16,0-1 6 0,2 1 9 0,0-1 9 0,2 1 6 16,2-1 11-16,-1-1 10 0,2 0 6 0,0 1 4 0,0-2-1 0,0 1-1 15,0-2-1-15,-1 1-1 0,0-1 2 0,-1 1-1 16,0-2 1-16,-1 0 1 0,-2-1 1 0,1 0 5 0,-2-1 0 0,-3 0-1 16,0-2 7-16,-1 1 7 0,-2-2 7 0,-1-1 2 0,-2 2 17 15,-1-2 18-15,-2 0 11 0,0 2 5 0,-1-1 17 0,-3 0 18 16,0 2 5-16,-1 0-1 0,-2 0 16 0,-1 2 20 0,-1 2 1 15,-2-1-8-15,0 4 3 0,-1-1 4 0,-1 2-16 0,0 2-24 16,-2 2-6-16,-1 2 0 0,1 3-19 0,-1 0-25 0,0 5-2 0,2 0 1 16,0 3-24-16,1 2-33 0,2 0-15 0,1 3-9 15,2-1-23-15,2 1-28 0,2 1-7 0,3-2 1 0,1 1-21 0,3-2-26 16,2 1-2-16,3-2 1 0,1-1-15 0,3-1-23 0,3-2-1 16,2-1 2-16,2-4-2 0,4 0-3 0,1-3 0 0,1-1 3 15,4-2-3-15,1-3-6 0,0-1 9 0,2-2 12 0,2-2-3 0,-2-1-6 16,1-1-3-16,-1-1 0 0,0-1-5 0,0-1-4 15,-1-2 3-15,-1 1 8 0,0-4 26 0,-2 1 32 0,-2 0 2 0,1 0 34 16</inkml:trace>
  <inkml:trace contextRef="#ctx0" brushRef="#br0" timeOffset="135526.4822">13439 7824 1 0,'10'-14'108'0,"-2"-1"36"0,-1 2 35 0,-3-1 23 0,-3 0 22 15,-1 1 13-15,-1 0 10 0,-2 1 16 0,-1 1 16 0,-1 0-20 16,0 2-29-16,-2 0-31 0,0 1-29 0,-1 1-10 0,0 0-2 16,0 2-23-16,0 0-30 0,-1 1-14 0,1 2-8 0,-1 1-31 15,1 1-34-15,0 1 0 0,0 1 12 0,0 1-16 0,1 0-25 16,2 2 5-16,-2 0 15 0,2 1-15 0,1 0-22 0,1 1 5 0,0 0 14 15,1 1-10-15,0-1-23 0,2 1 4 0,2-1 11 16,0 2-16-16,1-2-25 0,1 0 10 0,1-1 19 0,1 0-6 0,0-1-14 16,2-1 11-16,2-2 23 0,0-1-5 0,1-2-12 0,1-1 12 15,0-2 18-15,0-1-3 0,1-1-11 0,-2-1 17 0,1-1 23 16,-3-1-7-16,1 0-16 0,-1-2 17 0,-2 1 22 0,-1 1 0 16,0-1-5-16,-2 2 23 0,-2-1 30 0,1 3 9 0,-2 0 3 15,1 1 18-15,-2 2 21 0,0-1-3 0,0 4-10 0,0-2 4 0,0 2 9 16,0 0-15-16,0 0-21 0,0 0-3 0,0 0 1 15,-2 3-19-15,1 1-28 0,1 2-13 0,-1 1-4 0,-1 3-15 0,1 2-22 16,0 1-8-16,-1 3-5 0,0 2-22 0,0 0-27 0,0 2-15 16,0 0-9-16,1 1-27 0,0 0-34 0,-1 0-35 0,2-1-36 15,2 1-60-15,-1-3-69 0,0 0-14 0,2-3 2 0,0 0 5 0,1-3 8 16,1-2 20-16,0-2 26 0,1-2 17 0,0-3 14 16</inkml:trace>
  <inkml:trace contextRef="#ctx0" brushRef="#br0" timeOffset="137663.9735">13992 7208 123 0,'3'-15'225'0,"-1"2"16"16,1-1 16-16,0 2-1 0,-2 0-2 0,2 2 5 0,-2-1 10 15,0 4-26-15,1 1-39 0,-1 1-39 0,0 2-42 0,1 2-29 0,-2 1-23 16,1 1-13-16,2 2-10 0,-2 2-18 0,2 1-22 16,-2 4 5-16,2 1 16 0,-2 2-13 0,0 2-17 0,1 3 11 0,-2 2 20 15,0 2-7-15,0 4-14 0,-2 1 10 0,1 3 16 0,0 0-13 16,-2 3-17-16,-1 1 5 0,0 2 17 0,-1 2-10 0,-2 1-23 16,0-2 9-16,1 2 19 0,-1-1-11 0,0-1-20 0,2-2 7 0,-2-2 19 15,2-2-14-15,0-2-21 0,-1-4 10 0,2-1 19 16,-1-3-11-16,1-3-20 0,-1-3 10 0,-1-1 19 0,1-4-11 0,0 0-19 15,-2-3 9-15,0-1 18 0,-1-2-12 0,0-3-21 0,-1-1 11 16,0-2 22-16,-1-2-12 0,0-2-15 0,-1-2 12 0,0-3 21 16,1-1-11-16,0-3-17 0,2 0 11 0,0-3 25 0,3 0-4 15,0-3-7-15,2 1 20 0,3-2 25 0,1 0-6 0,2 0-14 16,1-1 13-16,3 0 19 0,1 2-11 0,2 0-19 0,2 1 9 16,2 1 17-16,2 1-11 0,0 3-21 0,2-1-6 0,1 4-2 15,1-2-28-15,1 4-34 0,1-2-7 0,-1 4 4 0,0-1-22 0,1 3-29 16,-1 2-1-16,-1 1 11 0,1-2-10 0,-2 4-20 0,1 1 6 15,-1 0 13-15,-2 0 1 0,2 0-2 0,-2 1 19 0,-1 1 23 16,0 1 3-16,0-2-1 0,-1 2 14 0,-2-1 22 0,-1-1 2 16,0 2-5-16,-3-1 10 0,1-1 12 0,-4 2-2 0,1-1-5 15,-3-2 5-15,0 1 11 0,-1 1 3 0,-3-2 0 0,1 1 15 0,-1-1 23 16,0 0 2-16,0 0 1 0,0 0 10 0,0 0 13 16,-1 2-2-16,1-2-11 0,-2 1 4 0,2-1 13 0,-1 2-11 0,0 1-17 15,-1-3 1-15,1 3 5 0,-2 0-16 0,1 3-25 0,-1 0-1 16,-1 3 5-16,0 1-12 0,0 2-19 0,0 3 7 0,-1 0 16 15,1 3-10-15,-2 2-15 0,2 1 11 0,-1 0 17 0,1 1-11 16,-1 1-17-16,1-2 6 0,0 2 15 0,0-3-6 0,1 1-18 16,0-2 9-16,2-1 15 0,0-2-8 0,-1-3-14 0,2-1 8 0,0-3 19 15,0 0-4-15,2-3-11 0,-1-3 13 0,0-1 18 16,-1-2-9-16,3-3-14 0,1-2 8 0,1-2 17 0,1-4-11 0,0-2-15 16,1-4 6-16,2-3 15 0,1-3-11 0,-1-2-19 0,2-3 5 15,-1 0 10-15,2-2-11 0,-1-2-17 0,0 2 8 0,-1 0 17 16,1 2-3-16,-2-1-7 0,2 4 14 0,-2 1 20 0,2 1-6 15,-2 4-16-15,1 1 10 0,-1 0 16 0,0 4-10 0,1 2-18 16,-2 2 0-16,0 2 8 0,0 2-25 0,-2 2-29 0,1 4-11 0,-2 0-3 16,1 3-29-16,-2 1-31 0,0 5-15 0,-2 0-10 15,1 3-25-15,-2 3-29 0,1 2-29 0,-2-1-27 0,-2 4-33 0,1-1-35 16,0 1 4-16,-1-1 19 0,0 1 7 0,0-1 4 0,1-1 19 16,0 0 22-16,1-2 17 0,0 0 128 0</inkml:trace>
  <inkml:trace contextRef="#ctx0" brushRef="#br0" timeOffset="138007.1705">14779 7630 0 0,'8'-8'145'0,"-2"-1"220"0,0 2 29 0,-4-1 7 0,1-2 1 15,-2 2 1-15,-1 1 2 0,0 1-6 0,0 3-4 0,0-2-2 16,-1 4 3-16,1 1-95 0,-1-2-118 0,-2 2-70 0,-1 2-52 16,0-1-38-16,-1 4-32 0,-1-2-8 0,0 3 2 0,-1 0-4 15,0 3-8-15,1-2 4 0,2 4 4 0,0-1-11 0,1 1-15 16,2 1 0-16,1 0 4 0,1 1-10 0,2-1-15 0,2 2 3 0,2-2 11 15,1-2-8-15,1 0-14 0,2 0 7 0,1-3 11 16,1-1-1-16,0-3-7 0,3-1 16 0,0-2 24 0,2-4 0 0,-1-2-8 16,0-2 14-16,1-3 20 0,-1-2-1 0,0-2-4 0,1-2 17 15,-4-1 26-15,1 0 1 0,0-1-5 0,-3-1 15 0,0 1 21 16,-2 1 6-16,0 0 1 0,-2 0 22 0,-2 1 25 0,0 4 13 16,-1-2 10-16,0 3 7 0,-1 1 6 0,-1 1-6 0,0 4-12 15,-2 0-11-15,0 0-13 0,-1 3-24 0,0 3-28 0,-1-3-22 16,1 3-17-16,-3 1-34 0,1 4-37 0,-2 1-34 0,-2 1-35 15,1 4-44-15,0 1-43 0,-2 3-34 0,0 3-34 0,2 0-26 0,0 3-28 16,1-2-47-16,2 2-55 0,2-1-10 0,2 0 3 16,0-3 14-16,4-2 17 0,0-3 17 0,2-1 17 0,2-4 34 0,-1-2 37 15</inkml:trace>
  <inkml:trace contextRef="#ctx0" brushRef="#br0" timeOffset="138313.1187">15471 7522 144 0,'5'-5'481'0,"-1"1"29"0,-3-2 15 15,-1-2 3-15,0 1-4 0,-1 1-16 0,0-2-16 0,-1 4-21 16,0-1-21-16,0 4-15 0,0-2-9 0,2 3-157 0,-3 0-200 16,0 1-108-16,1 1-84 0,0-2-35 0,0 3-22 0,0 0-12 0,2-2-12 15,0 4 15-15,0-2 23 0,3 0 13 0,0 1 9 16,2-1 13-16,2 2 16 0,2-4-4 0,0 1-7 0,3-1 11 16,2-2 16-16,-1-1-5 0,2 1-10 0,-1-5 15 0,1 1 21 15,-2-1-1-15,-1-1-13 0,0 1 32 0,-2-3 44 0,-2 0 22 0,-2-2 13 16,0 4 43-16,-4-2 50 0,0 0 29 0,-4 1 24 15,1 1 26-15,-3 1 28 0,0 0 10 0,-3 1 4 0,1 1 7 0,-2-1 9 16,-2 4-20-16,0-1-28 0,-1 1-21 0,-1 2-22 0,-1 1-25 16,-1 2-25-16,0 2-24 0,0 2-22 0,0 1-11 0,0 3-11 15,2 1-19-15,2 1-22 0,2 4-20 0,1-2-17 0,2 4-20 0,3-2-23 16,4 3-29-16,2 0-29 0,2 0-23 0,4 0-20 16,3-2-34-16,4 1-39 0,3-2-43 0,4-1-43 0,4-4-50 0,2-2-55 15,2-3-5-15,2-4 8 0,1-2 17 0,2-3 15 0,-1-4 30 16,2-1 35-16,-2-3 17 0,1-2 17 0</inkml:trace>
  <inkml:trace contextRef="#ctx0" brushRef="#br0" timeOffset="138486.1966">16389 7318 19 0,'0'-11'402'16,"-1"1"14"-16,-2 1 5 0,1-3 2 0,-2 3 2 0,0 0-22 0,0 0-20 16,0 3-14-16,-2 3-9 0,1 0-11 0,0 1-16 0,-2 2-126 15,0 3-160-15,-1 0-88 0,0 3-64 0,0 0-19 0,2 3-8 16,0-1-20-16,1 2-22 0,2-1 12 0,3 2 20 15,3 1-2-15,1 0-12 0,3 0-9 0,2 0-8 0,2 0-19 0,2 1-22 16,2-1-26-16,1 0-30 0,0-1-11 0,0 1-5 0,0 0 14 16,0-3 23-16,0 1 8 0,-3 1 1 0,0-2 16 0,-1 0 46 15</inkml:trace>
  <inkml:trace contextRef="#ctx0" brushRef="#br0" timeOffset="139080.4062">12524 8429 0 0,'-23'5'12'0,"2"-3"199"0,1-1 23 16,3-1 17-16,-1 0 13 0,4-1 22 0,2 0 26 0,1 0 17 0,2-2 14 15,2 2-25-15,3-1-39 0,3-1-39 0,1 1-36 16,2-2-16-16,4 1-10 0,2-2-23 0,2-1-28 0,6 0-4 0,6-1 3 16,3-3-16-16,6 0-22 0,5-2-8 0,6 0-7 0,6-1-8 15,7 0-8-15,5-1 4 0,5-1 8 0,6 1 0 0,4 1-3 16,3-1 9-16,5 1 12 0,2 1 0 0,2 1-4 0,2 1-2 0,3-1 1 15,4 1-2-15,2 2-4 0,0-1 2 0,4 2 0 16,2 0 2-16,0 0 4 0,2 0-6 0,1 1-5 0,0 0-5 0,1 0-7 16,0 0-10-16,0 1-12 0,-2-1-4 0,1 1-1 0,-2-1-10 15,-1 0-12-15,-1 0-3 0,-2 0-6 0,1-1-9 0,-4-2-13 16,-2 1-14-16,-1 0-12 0,-3-2-20 0,-5-1-20 0,-3 2-25 16,-3-2-25-16,-4 1-33 0,-6 1-36 0,-4 0-49 0,-7 2-56 15,-6 0-77-15,-6 1-83 0,-6 1-19 0,-9 1 1 0,-6 1 13 0,-9-1 13 16,-6 1 17-16,-6-1 17 0,-9 0 25 0,-5 1 27 15,-7-2 31-15,-5-1 157 0</inkml:trace>
  <inkml:trace contextRef="#ctx0" brushRef="#br0" timeOffset="225348.6934">1200 13121 211 0,'-3'-13'239'15,"2"1"-4"-15,0 2-7 0,1 3 8 0,0 2 11 16,1 4 5-16,-1 1 5 0,1 2 17 0,-1 3 20 16,0 0-75-16,0 1-108 0,0 1-15 0,0 0 9 0,-1 2 2 15,0-2-5-15,-1 1 13 0,1 1 20 16,0-1-6-16,-1 0-15 0,1 1 2 0,0 0 4 0,-1 0-15 0,2 0-23 15,-1 2 5-15,1 2 15 0,-1 2-9 0,1 2-16 16,-2 2-1-16,1 5 2 0,-3 2-7 0,0 5-13 16,-3 4 1-16,-1 4 7 0,-1 6-8 0,-2 3-11 15,-1 3-1-15,-1 4 2 0,-2 4-15 0,2 1-16 0,-2 0-8 16,2 1 0-16,1-1-21 0,0-1-26 0,3-4-16 16,1-2-12-16,1-5-34 0,3-6-40 0,1-5-32 0,3-5-29 15,3-5-50-15,1-8-52 0,3-5-48 0,3-8-48 16,2-8-15-16,3-5-6 0,0-10 17 0,1-5 20 15,0-10 16-15,1-5 13 0,-2-10 30 0,-2-2 37 16</inkml:trace>
  <inkml:trace contextRef="#ctx0" brushRef="#br0" timeOffset="225798.738">1279 13172 25 0,'6'-15'222'0,"2"-1"-1"0,4 2-7 0,3-1 5 16,0 3 8-16,1 3-2 0,1 0-6 0,0 3 3 16,2 4 7-16,-2 1-62 0,1 3-83 0,-2 3-36 0,-2 3-21 15,0 3-17-15,-2 4-14 0,-3 1 5 0,-1 5 14 16,-1 3-6-16,-3 1-15 0,-3 4 8 0,-4 2 10 16,-1 3-6-16,-4 2-12 0,-1 0 12 0,-4 3 22 15,-2-2 1-15,-1 1-8 0,0-4 18 0,-3-1 25 16,1-3-2-16,-1-3-11 0,2-6 16 0,-1-1 28 0,1-5 5 15,1-3 1-15,1-5 22 0,3-2 28 0,2-1 5 0,0-2-1 16,4-2 2-16,2-2 5 0,2-2-12 0,5 1-18 16,2-3 5-16,5 0 7 0,3-3-8 0,3 1-16 15,3-2-7-15,5-1-8 0,1 1-20 0,2-1-22 16,1 1-13-16,0 4-11 0,0 0-8 0,0 0-5 0,-3 6-4 0,-2 0-1 16,-3 3-7-16,-2 3-8 0,-4 3-12 0,-4 3-9 0,-3 1-11 15,-3 4-11-15,-4 1-7 0,-3 3-4 0,-3 1-9 0,-5 2-9 16,-2 3 0-16,-3 0 2 0,-3 2-5 0,-2 1-6 15,-3 1 1-15,-3 1 4 0,0 1-7 0,-2-2-8 16,1 1 8-16,-1-2 17 0,1-2-10 0,1-1-19 0,2-1-20 16,3-5-25-16,5-2-41 0,1-2-47 0,5-4-56 0,7-4-53 15,3-3-20-15,1-6-6 0,8-1 7 0,3-5 14 16,5-5 0-16,2-5-3 0,5-7 18 0,2-5 20 16</inkml:trace>
  <inkml:trace contextRef="#ctx0" brushRef="#br0" timeOffset="226183.0032">2005 13262 97 0,'-8'-10'303'0,"0"-4"-3"0,-1 1-9 0,1-2 6 0,1-1 8 0,3 0-7 16,0 1-8-16,3-1 4 0,2 3 10 0,2-1-43 0,1 2-58 15,1 0-67-15,2 0-67 0,1 2-28 0,1 0-17 0,2 2 13 0,0 2 22 16,2 2-1-16,0 2-8 0,1 2 13 0,0 4 21 0,2 2-8 15,-1 3-10-15,0 3 5 0,-1 5 13 0,0 2-15 0,-2 5-23 16,-2 3-1-16,0 4 6 0,-4 2-15 0,-2 3-19 0,-1 3-5 0,-2 3 3 16,-3 3-17-16,-2 0-22 0,-2 3 0 0,-2 0 8 0,-1 2-10 15,-2-1-11-15,-1-1 4 0,0 0 13 0,-1-4-7 0,-2-1-13 16,1-2 7-16,-1-5 15 0,-1-2-3 0,0-4-8 0,0-3 13 0,-1-3 19 16,-1-1 3-16,1-5-5 0,0-5 14 0,-1 1 18 0,2-5-3 15,2-2-7-15,0-2 7 0,2-2 16 0,2-3-1 0,0-3-9 16,1 0 12-16,2-2 20 0,2-2 1 0,1-2-3 0,1 0 1 0,3-2 5 15,2-1-6-15,0 0-10 0,4-3-1 0,0 2 2 0,4-1-3 16,-1-1-6-16,3 2-1 0,1 1-4 0,3-2-14 0,0 4-20 16,2-2-18-16,0 4-18 0,1 1-24 0,1 1-32 0,-1 1-17 0,1 1-16 15,-2 4-31-15,2 0-36 0,-1 0-33 0,0 3-31 0,-1 0-32 0,1 3-32 16,0 0-41-16,-2 0-43 0,0 1-2 0,1 2 8 16,-2 0 20-16,1 2 23 0,-1-2 17 0,1 0 14 0,-1-2 33 0,2 1 35 15</inkml:trace>
  <inkml:trace contextRef="#ctx0" brushRef="#br0" timeOffset="226355.9321">2928 13558 19 0,'4'-11'404'0,"0"4"10"16,-3-2-2-16,1 1-8 0,-2 1-11 0,0 1-26 0,0 1-25 15,-2 4-10-15,2 1-2 0,0 0-21 0,0 0-26 0,-2 0-160 16,-1 3-201-16,-1 0-147 0,0 3-133 0,-1 0-40 0,-1 1-11 15,1 4 5-15,-2 1 13 0,2 0 23 0,0 0 28 0,-1 3 7 0,2-2 4 16,0 1 20-16,2-1 119 0</inkml:trace>
  <inkml:trace contextRef="#ctx0" brushRef="#br0" timeOffset="226493.256">2932 13955 132 0,'-7'0'474'0,"1"-1"-17"0,-2-1-40 0,1-1-66 15,3 0-72-15,0-1-108 0,1 1-120 0,1 0-36 0,-1-2-10 16,3 5-4-16,0 0-1 0,0 0-142 0,0 0-184 0,0 0-88 0,4-1-60 16,0-1 17-16,0-1 40 0</inkml:trace>
  <inkml:trace contextRef="#ctx0" brushRef="#br0" timeOffset="227869.7062">4872 12924 0 0,'9'-17'315'16,"-2"-1"27"-16,0 0-3 0,-2-1-11 0,-1 1-10 0,0 0-13 0,0 4-16 16,-1 2-11-16,-1 2-10 0,1 5 4 0,-2 4 4 0,1 2-125 15,-2 4-163-15,0 3-43 0,0 3-7 0,-3 4-4 0,0 1-3 16,-1 4 17-16,-1 2 20 0,-3 2 22 0,0 4 19 0,0 1 19 0,-1 3 20 16,-2 1 6-16,0 1 2 0,1 2 10 0,-1 0 9 0,0 2 3 0,2-1-2 15,-2 1 4-15,2 1 4 0,0 0 0 0,1 0-3 0,0 1-8 16,0 1-11-16,0-1-5 0,1 1-3 0,0 1-12 0,1-3-14 15,-1-2-1-15,2 1 0 0,1-4-10 0,0-2-13 0,0-5 2 0,1 0 9 16,0-6-9-16,2-2-15 0,1-4 8 0,0-3 10 0,1-3-8 0,1-4-10 16,0-2 3-16,2-5 8 0,0-2-11 0,0-4-14 0,3-4-1 15,0-3 2-15,-1-3-8 0,2-4-11 0,2-5-2 0,-1-3 2 16,2-3-2-16,-1-5-4 0,1-2 7 0,0-4 7 0,1-1 7 0,1-1 7 16,0-2 20-16,1 0 23 0,0 0 11 0,2-2 1 0,0 2 19 0,2 2 23 15,0 0 8-15,1 3 1 0,1 1 7 0,0 3 5 0,1 5-7 0,-1 2-11 16,0 5-2-16,0 3-1 0,0 5-18 0,-1 3-22 0,1 4-1 15,0 4 8-15,1 2-22 0,-1 4-26 0,2 4-6 0,-1 2 0 16,0 4-15-16,1 2-24 0,-1 4 4 0,-1 2 13 0,-1 5-14 0,-2 2-18 16,-1 4 0-16,-1 2 4 0,-5 5-10 0,0 0-18 0,-4 4 2 0,-2 0 8 15,-1 2 1-15,-4 0-5 0,-2 1 12 0,-1 0 13 0,-3 0 4 16,-2 0-7-16,-2-1 11 0,-2-1 14 0,-3 0 4 0,-3-1 0 0,-1-2 7 16,-2 0 10-16,-4 0 4 0,1-2 4 0,-3-2 4 0,-1 1-1 15,-1-2 2-15,0-2 2 0,0-2-2 0,1 0 0 0,0-3-2 0,2-3 1 16,2-2-11-16,2-2-8 0,2-5-14 0,3-3-14 0,2-2-45 0,4-2-53 15,3-4-47-15,2-1-50 0,3-4-35 0,4-1-31 0,3-2-9 16,4-4-1-16,3-1-2 0,5-3 1 0,2-1 8 0,5-2 12 0,2-2 14 16,2-1 109-16</inkml:trace>
  <inkml:trace contextRef="#ctx0" brushRef="#br0" timeOffset="228236.1556">5531 13567 0 0,'17'-9'145'0,"-2"3"133"0,-5-2 14 0,-2 4 23 15,-2-1 18-15,-4 4 14 0,0-2 10 0,-2 3 0 0,-2-3-3 16,-2 3-23-16,-1-2-26 0,-2 1-68 0,-1-1-80 0,-2 1-26 0,-4 1-13 15,1-2-16-15,-3 2-16 0,-1 0-10 0,-1 0-5 0,0 2-10 0,-2-2-13 16,1 1 8-16,-1 2 13 0,1-1-8 0,-1 2-14 0,2-1 4 16,0 2 15-16,1-2-15 0,1 1-21 0,0 2 3 0,3 0 10 15,-1 0-16-15,4 3-25 0,0-1-1 0,2 1 11 0,3 1-16 0,1 1-23 16,1 1 4-16,3 0 11 0,2 1-18 0,3 2-27 0,2-1-6 0,2-1-1 16,3 2-17-16,1-1-24 0,5 1-9 0,0-2-6 0,4-1-9 0,0-3-8 15,4 0-4-15,-1-3-3 0,0-3 3 0,2-1 3 0,0-5 5 16,-2 0 4-16,0-5 16 0,-1 1 23 0,-1-5 11 0,0 0 8 15,-3-2 22-15,-3-2 25 0,0 1 1 0,-2-3-5 0,-3 0 16 0,-1 0 22 16,-2-2 2-16,-2 2-7 0,-2-1 22 0,-1 1 34 0,-1 0 13 0,-2 0 7 16,0 3 16-16,-2 0 19 0,0 1 17 0,-2 2 19 0,0 2 10 15,1 2 9-15,-2 1 3 0,1 2 1 0,-1 1-4 0,1 2-7 16,1 1-11-16,2 1-14 0,-3 1-25 0,0 1-27 0,2-1-13 0,-2 4-8 16,2 1-32-16,-2 1-43 0,1 5-10 0,-1 2-1 0,0 2-25 0,1 2-31 15,0 3-8-15,1 2 1 0,1-1-19 0,0 2-22 0,1 2-28 16,2-1-28-16,0 1-28 0,1-2-32 0,0 1-56 0,1-1-61 0,2-1-24 15,1-1-15-15,1-4 14 0,0-1 19 0,1-5 10 0,2-3 10 16,1-5 14-16,0-4 20 0,1-4 33 0,-1-7 182 0</inkml:trace>
  <inkml:trace contextRef="#ctx0" brushRef="#br0" timeOffset="228586.9552">6332 12599 0 0,'-3'-6'163'0,"-1"2"155"15,0 2-10-15,-1 2-8 0,-2 1-8 0,1 3-2 0,-1 2-1 0,-1 3-7 16,-1 4-10-16,-1 4 4 0,1 6 3 0,-2 3-104 0,1 4-136 16,-1 4-54-16,2 2-28 0,-1 1-8 0,1 3-3 0,2-1 15 0,1 1 16 15,2-2 2-15,0 1-4 0,1-2 14 0,2-1 22 0,1-2-1 0,0-2-4 16,0-2 11-16,0 0 20 0,-2-2-1 0,1-1-6 0,0 0 11 16,-2-1 10-16,0 0-3 0,1 0-9 0,-2-1 3 0,-2 1 7 15,1-1-7-15,-2 1-12 0,1-4-1 0,-1 1 2 0,-1-2-4 0,0 0-9 16,0-3-1-16,0-2-1 0,-1 1 1 0,1-5-1 0,0 0 5 0,0-3 6 15,1 0 6-15,0-3 6 0,2-2 2 0,0-2-1 0,-1-1 5 0,2-1 2 16,0-1-1-16,-1-2-1 0,1-2 9 0,-1 1 9 0,1-4 2 16,0 1-5-16,0-2 9 0,1 0 10 0,2-2-1 0,1-1-4 15,1 0 7-15,2-1 12 0,1-1-8 0,1 1-11 0,2-1 4 0,-1-1 9 16,4 2-14-16,-1-2-20 0,3 0-2 0,0 1 4 0,1 1-29 0,2-1-43 16,1 1-20-16,0 2-20 0,0 1-33 0,1 1-36 0,-1 0-35 15,2 1-35-15,-2 2-44 0,0 2-48 0,0 1-59 0,-2 1-59 16,1 2-20-16,0 0-11 0,-2 2 16 0,0 1 22 0,-1 1 15 0,2 1 13 15,-2 2 25-15,0 1 28 0</inkml:trace>
  <inkml:trace contextRef="#ctx0" brushRef="#br0" timeOffset="228721.7355">6841 13450 0 0,'0'0'19'0,"0"0"8"0,-1-5-18 0,1 5-7 0,-3-3-1 0,-1-1-1 15,0 2 0-15,0 1-39 0,0-1 20 0</inkml:trace>
  <inkml:trace contextRef="#ctx0" brushRef="#br0" timeOffset="229019.5219">6787 13439 0 0,'-6'5'120'16,"1"-4"108"-16,0 4-6 0,-1-2 10 0,0 0 16 0,-1 1-4 0,0-1-7 15,1 2 11-15,-2-1 14 0,0 2-34 0,0-1-51 0,0 1-34 16,0 0-32-16,-2 1-24 0,2-1-23 0,-1 2 10 0,0-2 17 16,-1 0 4-16,0 0-7 0,-1 0 10 0,2 0 11 0,-2 0-1 0,2 0-6 15,-1 0-4-15,1 1-7 0,0 1-7 0,1-1-7 0,0 1-10 0,1 2-5 16,0 1-7-16,1 1-7 0,0 1-13 0,1 1-19 0,1 4-13 15,1 0-15-15,1 1-22 0,0 4-25 0,2-2-17 0,2 0-17 0,0 1-8 16,2-1-4-16,2 0-10 0,0-3-11 0,2 0 0 0,0-4 3 16,2-1-3-16,-1-2-3 0,2-5 13 0,-2 0 23 0,2-3 14 0,-1-3 11 15,1-2 32-15,0-1 36 0,-1-3 5 0,2-1-7 0,0-4 20 0,0-1 27 16,0-4-7-16,0-1-19 0,0-1 14 0,-1-1 20 0,1-4-1 16,-1 2-7-16,-2-1 11 0,2-1 17 0,-2 1 5 0,-1 1-1 15,0 0 13-15,0 0 22 0,0 3 11 0,-1 0 6 0,-2 3 8 0,0 0 7 16,-1 3 1-16,0 0 2 0,-1 3-10 0,-2 1-17 0,1 2-18 0,-1 3-20 15,0-1-26-15,-1 4-31 0,0 0-23 0,0 0-23 0,2 4-38 0,-2 1-38 16,0 2-47-16,0 2-42 0,0 3-65 0,-2 5-70 0,0 1-39 16,0 4-28-16,0 2-8 0,0 2 3 0,0 4 15 0,0 0 13 15,2 1 10-15,0 2 8 0,3-3 19 0,0 0 23 0</inkml:trace>
  <inkml:trace contextRef="#ctx0" brushRef="#br0" timeOffset="229787.3814">7485 12978 0 0,'3'-12'61'0,"-2"1"271"0,2 2 7 15,-2-1 0-15,1 2 1 0,-1 0 1 0,0 2-2 0,1 3 1 0,-1 0 1 16,0 5-2-16,2 1 0 0,0 4-75 0,-1 3-99 16,1 3-72-16,0 4-66 0,-1 2-18 0,1 3-3 0,-2 3 0 0,1 1-3 15,-1 4 4-15,0 2 5 0,-1 0 0 0,2 3-3 0,-1 0 6 0,-1 1 8 16,1 1-1-16,-1 1-5 0,0 1 4 0,0 0 6 0,0 0-8 0,0-2-7 15,-1 1 2-15,1-1 5 0,-1-2-2 0,-1-2-10 0,1-3 4 16,-2-3 5-16,2-3-5 0,-2-3-11 0,1-3 6 0,-2-3 10 16,0-3-1-16,-2-3-7 0,1-3 8 0,-2-5 13 0,-2-1-10 0,-2-3-14 15,-1-4 2-15,0-4 10 0,-2-4-10 0,-2-1-13 0,-2-5 5 0,1-3 8 16,0-3-8-16,-2-3-16 0,2-3 2 0,-1-3 8 0,2 0-10 0,0-2-10 16,0-2 12-16,3 1 24 0,0 0 3 0,2-1-3 0,0 2 26 15,3 0 31-15,2 2 7 0,2 2-2 0,1 1 13 0,2 3 16 16,2 3-4-16,3 3-12 0,1 1 6 0,2 4 14 0,2 2-14 0,3 4-21 15,2 1-8-15,3 3 2 0,2 2-36 0,2 2-46 0,2 2-19 0,3 1-11 16,2 2-31-16,3 2-32 0,2 0-28 0,2 3-25 0,0 1-46 16,2 1-47-16,0 3-74 0,1-1-76 0,0 3-27 0,0 0-10 15,-1 0 16-15,0 1 21 0,-1 2 10 0,-1-2 10 0,-3 1 17 0,0 0 25 16,-3 0 28-16,-2 0 165 0</inkml:trace>
  <inkml:trace contextRef="#ctx0" brushRef="#br0" timeOffset="230138.0949">8083 13408 51 0,'-14'7'430'0,"1"-1"13"0,-2-1-2 0,1-4 9 0,-1-2 12 16,-1-1-5-16,0-1-7 0,0 2 3 0,-1 1 8 0,1 0-4 0,-2 0-7 16,0 0-124-16,0 3-163 0,0 0-83 0,-1-2-61 0,0 4-8 15,1-1 8-15,-1 1-13 0,2-1-19 0,-1 2 7 0,4 2 15 16,-1-1-6-16,2 1-15 0,2-1 9 0,0 2 12 0,3 0-8 0,2 2-13 16,0 1 9-16,2 0 14 0,3 0-11 0,0 3-20 0,2 0 2 0,0 3 5 15,3-3-20-15,2 1-24 0,0 1 1 0,2 1 7 0,2-3-14 0,2 0-20 16,1-3-1-16,3 0 6 0,1-5-16 0,2 1-23 0,1-4-5 15,1-2 4-15,1-2-7 0,0-3-5 0,1-3 1 0,0-3 3 16,-1-3 3-16,0-3 1 0,-2-2 7 0,-2-1 8 0,0-1 11 0,-2-4 12 16,-2 1 26-16,-2-2 28 0,-1 1 24 0,-3 1 21 0,-1-2 25 0,-2 3 29 15,-1 0 26-15,-3 3 20 0,-1 0 22 0,0 4 22 0,-2-1 10 16,-1 3 7-16,0 2 4 0,-1 1 1 0,0 1-11 0,0 1-19 16,0 2-8-16,0 1-7 0,0 0-22 0,2 2-25 0,-1 0-10 0,0 1-1 15,2 2-25-15,-2 1-31 0,2 1-2 0,0 3 2 0,-1 1-20 0,1 2-29 16,1 2-6-16,-1 2 0 0,1 4-24 0,1 1-33 0,0 1-15 0,1 2-12 15,-1 2-27-15,0 1-35 0,2 0-43 0,1 0-49 0,0 0-61 16,1-3-59-16,1 0-25 0,0-2-11 0,2-4-5 0,2-3 1 16,-1-3 20-16,2-3 27 0,-1-4 20 0,4-2 19 0,-2-5 25 0,2-1 79 15</inkml:trace>
  <inkml:trace contextRef="#ctx0" brushRef="#br0" timeOffset="230537.6865">8565 12749 46 0,'-2'-9'383'0,"-1"3"-1"0,-1 3-5 16,-1 0 4-16,1 3 4 0,-2 3-1 0,1 3-6 0,-2 3 5 16,2 5 5-16,-3 4 1 0,0 4-4 0,0 4-125 0,-1 4-163 0,-2 2-59 15,2 4-29-15,-2 2 3 0,0 2 15 0,2 2-3 0,1 0-9 16,0 0 12-16,3-1 18 0,-1-2-6 0,2 0-12 0,2-3 7 0,0-1 11 16,1-2-9-16,1-2-16 0,-1-1 8 0,1-1 17 0,0-2-9 0,0-2-18 15,0 1 3-15,0-4 12 0,0-1-15 0,1-1-22 16,-1-4 7-16,1-2 16 0,1-2-11 0,-1-2-19 0,0-2 13 0,1-4 19 15,-1-1-9-15,0-1-20 0,-1-2 8 0,3-3 17 0,1-3-11 0,1-2-15 16,1-2 10-16,2-4 17 0,0-2-7 0,2-2-17 0,1-3 15 0,2-2 25 16,1 1-5-16,0-2-14 0,1 0 9 0,1 1 16 0,0 1-2 0,1 1-13 15,1 1 13-15,-1 1 16 0,2 1-6 0,1 0-14 16,-2 3 7-16,4 0 14 0,-2 2-13 0,1 1-19 0,-1 2-1 0,1 2 7 16,-2 1-10-16,1 1-10 0,-3 2 3 0,1 2 8 0,-2 2-8 0,-3 1-14 15,0 1 5-15,-2 2 6 0,-3 1-4 0,-1 2-11 0,-3 1 4 16,-2 3 8-16,-2 1-4 0,-4 1-10 0,-1 3 7 0,-4 2 8 0,-3 2-4 15,-4 1-6-15,-3 2 2 0,-4 2 7 0,-1 1-11 0,-2 1-14 16,-4 0 1-16,1 0 6 0,-2 0-18 0,2-2-21 0,1-1-12 0,1-1-6 16,3-2-33-16,2-3-42 0,3 0-57 0,2-2-63 0,3-2-86 0,4-2-95 15,3-5-19-15,3-1 4 0,3-1-2 0,1-5-2 0,5 0 13 16,3-5 19-16,4-2 13 0,3-2 10 0,2-3 31 0,3-2 105 16</inkml:trace>
  <inkml:trace contextRef="#ctx0" brushRef="#br0" timeOffset="230988.6462">9207 13493 0 0,'-2'-1'184'0,"0"-2"176"0,-1 0 2 15,0 0 4-15,1 0 3 0,-2 0-9 0,1 0-17 0,0 1-10 0,2 1-10 16,1 1-5-16,0 0-2 0,0 0-94 0,-3 1-120 0,1 1-76 0,0-1-67 16,2 2-19-16,0 0-6 0,2 2-4 0,-1-2-5 0,2 0 3 0,1 1 4 15,1-1 8-15,2 2 9 0,-1-2-16 0,2 0-23 16,0 0-9-16,2 0-2 0,0-3-25 0,2 1-34 0,2 1-13 0,-1-4-7 0,0 1-4 15,2-1-7-15,0-2 8 0,-1 1 9 0,1-3 23 0,-2 0 23 16,1-2 49-16,-2 1 55 0,-2-1 28 0,1-1 20 0,-2 2 62 0,-2-4 71 16,0 2 44-16,-3-1 36 0,-2 1 18 0,-2 0 15 0,-1 1 24 15,-2 1 29-15,-2-1-4 0,-3 2-10 0,-3 2-10 0,-1 1-10 0,-2 0-7 16,-4 0-3-16,-2 3-22 0,-1 1-26 0,-2 4-17 0,-1-1-13 16,0 2-9-16,-1 2-10 0,0 2-22 0,1 4-25 0,0-2-16 0,2 6-16 15,1 0-19-15,2 1-18 0,3 4-25 0,3-1-31 0,1 4-41 16,4-2-47-16,3 1-56 0,3 2-56 0,4 0-91 0,2 0-103 0,4 0-78 0,5 0-70 15,4-3-19-15,5-1-1 0,2-4-4 0,5-2-1 16,3-4 16-16,5-5 16 0,3-2 31 0,2-5 37 0,2-2 44 0,2-2 217 16</inkml:trace>
  <inkml:trace contextRef="#ctx0" brushRef="#br0" timeOffset="231406.1519">10904 13922 0 0,'-12'-6'316'0,"-1"-1"67"0,1-1 23 0,0 2 5 0,0-1-3 16,0 1 8-16,1 1 8 0,2 2-2 0,1 0-11 0,1 2 6 0,2 1 7 15,2 3-119-15,2 0-161 0,1 0-54 0,2 1-20 0,4 2-29 0,2 2-31 16,2 1 1-16,5 0 8 0,2 1-10 0,3 1-18 0,3-1 6 15,2 1 12-15,3-2-13 0,4 1-23 0,2-2 6 0,0-1 12 16,4-1-23-16,2-1-29 0,1-2-17 0,0-2-9 0,2 1-32 0,-2-4-41 16,-1 1-59-16,0-1-66 0,-2 1-59 0,-5-4-53 0,-1 1-8 0,-4-1 7 15,-1-1 1-15,-5-1-4 0,0-1 16 0,-4-1 17 0,-2-1 22 0,-4-4 17 16</inkml:trace>
  <inkml:trace contextRef="#ctx0" brushRef="#br0" timeOffset="231605.9815">11639 13540 216 0,'10'-6'474'0,"1"0"4"0,0-2-4 0,-1 1 5 0,1-1 4 15,1 1-3-15,0 4-3 0,0 0 3 0,1 4 6 0,1 2-3 0,-1 0-6 16,0 2-158-16,-1 1-202 0,0 1-76 0,-2 2-38 0,-2 0-3 16,-2 2 7-16,-2 2-5 0,-2 2-10 0,-4 0 1 0,-3 5 1 0,-3 2-24 15,-3 4-36-15,-3 2-20 0,-4 5-16 0,-4 3-36 0,-4 2-42 16,0 4-49-16,-5 3-55 0,-1 0-77 0,-1 3-86 0,-1-2-23 0,2-1-1 15,0 2 0-15,2-5 0 0,0 0 21 0,2-5 30 0,2-1 23 0,3-3 22 16,2-3 33-16,2-4 177 0</inkml:trace>
  <inkml:trace contextRef="#ctx0" brushRef="#br0" timeOffset="232273.5407">13460 13759 111 0,'-1'-9'435'0,"1"-3"4"0,0 0-5 16,1 0 5-16,2-2 7 0,-1 1-14 0,1 1-15 0,1 0-5 0,0 3 2 16,0 3-9-16,1 3-12 0,1 3-136 0,0 1-176 0,2 4-75 0,0 1-48 15,3 1 1-15,0 2 14 0,-1 2-10 0,2 1-14 0,2 3 18 16,-1 0 28-16,0 1 4 0,3 2-5 0,0 2 18 0,2 1 22 16,0 1-7-16,2 4-18 0,2-1 11 0,0 2 17 0,1 2-10 0,0 1-16 15,1-2 8-15,-2 2 17 0,2 0-12 0,-2 2-19 0,0-2 4 0,0 0 13 16,-2-2-10-16,0-1-21 0,-2 0 8 0,0-3 16 0,-1-1-9 15,-1-2-18-15,-1-3 10 0,-1-2 16 0,0-2-16 0,-2-2-23 0,0-3-7 16,0-2 1-16,-2-1-31 0,1-3-37 0,-2-1-42 0,2-2-40 16,-2-3-62-16,2 0-72 0,0-5-45 0,-1-1-39 0,1-3-20 0,0-4-10 15,-1-2 9-15,1-2 17 0,-2-2 10 0,1-4 9 0,-1-1 24 0,-1-1 28 16</inkml:trace>
  <inkml:trace contextRef="#ctx0" brushRef="#br0" timeOffset="232473.7421">14332 13540 57 0,'-4'-6'423'0,"-1"1"9"0,-2 1-5 0,-1 1 5 16,0-2 11-16,-1 2-8 0,-2 2-9 0,-1 2 6 0,-1 2 7 16,-2 5-2-16,-2 2-8 0,-2 7-126 0,-2 1-162 0,-3 6-80 0,-3 4-53 15,-2 4-5-15,-3 4 12 0,-4 4-14 0,-4 2-17 0,-2 3 10 0,-2 2 18 16,-2 1-11-16,-1 1-16 0,0 1 9 0,-1-1 15 0,3-1-10 0,0 0-16 16,2-1 8-16,3-2 18 0,1 0-22 0,3-3-34 0,4-2-14 15,2 1-13-15,3-5-40 0,4-2-51 0,3-2-75 0,4-2-81 16,6-2-55-16,3-4-46 0,4-3-7 0,3-1 5 0,6-5-4 0,3-5-10 15,4-4 17-15,5-4 25 0,3-4 21 0,6-5 24 0</inkml:trace>
  <inkml:trace contextRef="#ctx0" brushRef="#br0" timeOffset="233875.3104">14859 14110 31 0,'-4'-3'414'15,"-2"0"11"-15,2 1-1 0,0-2 4 0,2-2 4 0,0 0-11 0,1 1-17 16,0 2-2-16,1 3 1 0,2-1-8 0,2 1-13 0,0 3-125 16,2-2-161-16,-1 4-84 0,2-2-59 0,1 1-11 0,1 2 2 0,0-1-10 15,1 1-13-15,0 0 8 0,2 0 16 0,0-2-7 0,0 1-13 16,3-2-1-16,-2 3 2 0,2-3-8 0,0 0-13 0,1-2-8 0,-2 2-10 15,2-1-1-15,-1-2 2 0,0 0-7 0,-2-2-5 0,-1-1 7 0,-1 2 12 16,-2-5 1-16,-1 1-1 0,-1-1 20 0,-2-1 23 0,-1-2 13 16,-3-2 10-16,1 1 28 0,-4-2 34 0,0-2 7 0,-2 1 0 15,-2-2 21-15,-2 3 31 0,-2-3 13 0,-2 1 8 0,-2 1 20 0,-2 1 21 16,0 1 11-16,-2 2 7 0,-2-1 3 0,0 4 3 0,0 0-3 0,-2 1-2 16,2 2-5-16,0 2-10 0,2 2-7 0,0 1-7 0,1 4-22 0,2 0-28 15,2 4-7-15,1 2-4 0,3 2-22 0,1 2-31 0,2 2-2 16,2 2 3-16,3 4-18 0,2-2-26 0,3 4 2 0,2-1 9 15,3 4-18-15,2-1-25 0,3-1-1 0,2 2 8 0,2-2-18 0,3-2-24 16,0-2-1-16,3-2 4 0,2-2-11 0,0-2-17 0,2-4-1 0,0-2 1 16,0-2-4-16,2-5-4 0,-2 1 8 0,1-5 10 0,-1-2 6 15,-1-2 4-15,-2-2 8 0,0-3 11 0,-1-3 11 0,-1-2 13 0,-3-2 13 16,0-2 16-16,-3-3 17 0,1 0 21 0,-4-2 15 0,1-1 18 16,-2-1 14-16,1-2 16 0,-4 3 22 0,1-3 26 0,-2 1 21 0,-1 2 18 15,0 0 12-15,0 2 14 0,-1 1-4 0,-2 3-2 0,1 0-5 0,-2 4-5 16,0 1-16-16,0 2-16 0,-2 1-8 0,1 4-6 0,0 0-24 15,1 4-32-15,-2 1-14 0,2 1-11 0,2 3-20 0,-1 0-23 16,0 3-7-16,2 1-1 0,0 2-13 0,-1 3-14 0,1 2-2 0,-2 1 5 16,-1 1-12-16,0 4-19 0,-1-2-4 0,-2 4 2 0,1-1-15 0,-2 3-21 15,0-1 2-15,0 1 5 0,-2 0-8 0,2-3-16 0,0 0 8 0,0 0 18 16,2-2-4-16,-2-1-13 0,1-3 14 0,-1-1 18 0,1-2 0 16,1-3-4-16,-1 0 16 0,0-3 24 0,-1-3-2 0,2 0-7 15,-2-3 14-15,0 0 19 0,2-2-3 0,2 1-11 0,0-5 11 0,0 0 15 16,2-2-1-16,0-2-5 0,2-2 7 0,2-5 11 0,0 2-3 0,1-3-10 15,1-3 11-15,1 2 17 0,1-2-3 0,0 0-7 0,1 0 10 16,0 0 18-16,1 3-5 0,0-2-11 0,0 4 10 0,0-1 15 16,-2 4-9-16,2 1-17 0,-2 0 7 0,-1 4 13 0,-1 1-14 0,-1 2-22 15,-3 2 5-15,0 2 11 0,-2 1-16 0,0 3-21 0,-2 0 5 0,-2 3 11 16,1 0-13-16,-2 3-21 0,1 0 11 0,-2 1 19 0,-2 1-14 0,0 2-22 16,-1 1 3-16,-1 1 11 0,0 0-16 0,-1 3-20 0,-1 0-4 15,1-2 5-15,1 2-12 0,0-1-15 0,1-1-4 0,2 1-1 16,1-4-5-16,3-1-8 0,2-1 3 0,3-1 7 0,1-4 5 0,3-1 5 15,2-2 4-15,2-3 6 0,2-3 13 0,1-2 11 0,2-2 5 0,2-2-1 16,2-3 14-16,1 0 17 0,2-3 1 0,1 0-2 0,2-3 14 16,-1 0 20-16,4 0 11 0,-2-2 11 0,1 1 18 0,-1 1 21 0,0 0 21 15,-3 0 18-15,-1 3 15 0,-2 0 15 0,-4 1 11 0,0 2 10 16,-4 3 1-16,0 2 1 0,-5 1-7 0,0 1-5 0,-2 1-17 0,-2 4-18 16,-1 0-11-16,-1 0-2 0,0 4-26 0,-2 1-29 0,0 2-7 0,-1 1-1 15,2 1-19-15,-2 3-22 0,0 1-15 0,0 2-9 0,-2 2-39 16,2 1-46-16,-1 0-49 0,0 0-47 0,1 1-104 0,-2 4-116 0,2-4-37 15,0 2-13-15,0-1-8 0,2-1-8 0,0 1 4 0,2-2 5 16,0-3 11-16,2-2 14 0,0-1 32 0,1-1 41 0</inkml:trace>
  <inkml:trace contextRef="#ctx0" brushRef="#br0" timeOffset="649131.339">949 15101 0 0,'-4'-1'84'15,"-1"1"28"-15,1-2 4 0,0 1-11 0,0-1-15 16,1 1 15-16,-1 1 28 0,2-2-25 0,-1 1-37 0,2-1-11 15,-2 1-2-15,2-1 1 0,1 2 1 0,-2-1 1 0,2 1-1 16,-1-3-1-16,1 3-2 0,0-2-5 0,0 2-4 16,0-3-3-16,0 2-4 0,1-2-4 0,1 0 1 15,0-2 5-15,1 1 8 0,0-1 8 0,-1-1 7 16,2 0-2-16,0 0-4 0,0-1 6 0,-1 1 12 16,1 0-4-16,-1 0-5 0,1 1 1 0,-2 1 7 0,2-2-8 15,0 1-12-15,0 1-8 0,2-1-4 0,0 1-15 0,2-2-15 16,2 0 3-16,2 0 9 0,1 0-12 0,2 0-19 15,2-2 4-15,3 1 12 0,1-1-12 0,2 1-18 16,0 1 1-16,-1 0 5 0,0 0-13 0,-1 4-22 16,-1 1 1-16,-4 2 5 0,-1 2-10 0,-3 3-15 15,-4 5 0-15,-4 1 6 0,-3 4-13 0,-4 4-16 0,-3 1 4 16,-6 3 11-16,-3 1 8 0,-4 2 6 0,-2 0 20 0,-3 0 23 16,-1 0 20-16,-3-1 20 0,-2-2 25 0,1-2 28 15,1-2 14-15,-1 0 9 0,2-2 24 0,3-2 32 16,3-3-1-16,2-2-2 0,4-2-1 0,5-3 1 15,3-1-13-15,4-1-16 0,6-3-13 0,4-2-8 16,6-2-26-16,3 0-28 0,7-3-4 0,6-2 2 0,4-1-20 16,5-1-28-16,3-2-1 0,2 0 8 0,1-1-14 0,1 1-21 15,-2 0 7-15,-3 2 13 0,-3 1-10 0,-4 3-17 16,-3 3 7-16,-6 2 18 0,-4 4-3 0,-6 0-11 16,-4 4 20-16,-6 4 27 0,-6 2 8 0,-3 4 1 15,-6 4 21-15,-3 1 25 0,-6 5 4 0,-3 2-5 16,-2 2 9-16,-3 1 18 0,-2 1-5 0,0-1-10 0,-2 0 5 15,0 0 7-15,0-2-14 0,0-2-19 0,2-2-7 16,4-2-2-16,2-4-12 0,4-2-15 0,2-4-14 0,6-3-14 16,3-2-29-16,4-3-36 0,2-3-29 0,3-3-26 15,5-2-46-15,3-2-55 0,3-3-72 0,4-4-79 16,3-2-25-16,2-4-10 0,2-2-1 0,2-4 2 16,1-1 10-16,0-2 10 0,1-2 25 0,-1-1 31 15,-1 1 28-15,0 0 198 0</inkml:trace>
  <inkml:trace contextRef="#ctx0" brushRef="#br0" timeOffset="649914.4489">540 15136 0 0,'-9'-2'157'16,"2"1"119"-16,0-1 15 0,2 1 14 0,1-1 13 16,1-1-11-16,1 2-17 0,2 1 8 15,0 0 17-15,0 0-16 0,0 0-29 16,0 0-53-16,0 0-59 0,2 0-43 0,1 3-35 15,1 1-20-15,0 2-12 0,-1 5-14 0,1 1-14 16,-2 6-1-16,0 3 2 0,-1 6-3 0,-1 4-3 16,0 5-1-16,-3 5 2 0,1 4-10 0,-1 3-9 15,-1 3-6-15,0 1-4 0,0 0-16 0,1-2-17 16,1-3-20-16,0-2-23 0,2-6-26 16,0-4-31-16,3-6-28 0,0-5-27 0,2-7-46 15,0-5-52-15,2-8-16 0,1-5-10 16,1-7 1-16,1-7 3 0,-1-5 13 0,-1-5 16 15,0-6 19-15,0-5 22 0</inkml:trace>
  <inkml:trace contextRef="#ctx0" brushRef="#br0" timeOffset="650298.1355">617 15223 0 0,'-1'-15'277'0,"-2"0"68"16,1 1 2-16,-1 4-11 0,2 1-9 15,1 0-5-15,-2 3-1 0,1 1-9 0,1 2-10 16,0 3 1-16,0 0 3 0,0 0-119 0,0 0-152 15,1 2-50-15,2 1-20 0,1 3-10 0,0 0-4 16,0 3 8-16,1 1 17 0,2 5-3 16,-2 0-6-16,2 2 6 0,0 3 6 0,-1-1-9 0,1 2-10 15,-2-1 5-15,-1-1 16 0,0 0-7 0,0-1-13 16,-1-2 5-16,0-2 11 0,-2 0-7 0,0-4-10 16,-1-1 10-16,2-3 15 0,-2-1 1 0,0-2-5 15,1 0 11-15,-1-3 17 0,3-2-6 0,1 0-15 0,0-2 9 16,1 0 20-16,2-2-7 0,1-2-8 0,1 1 7 15,2 0 18-15,-1 0-11 0,1 1-16 0,0 1 8 0,-1 3 14 16,1 2-5-16,-2 1-16 0,-1 4 10 0,-1 2 14 16,-2 2-11-16,-1 6-20 0,-2 2 7 0,-4 3 16 15,-2 3-8-15,-2 3-14 0,-4 3 8 0,-2 1 14 16,0 2-8-16,-2 1-14 0,-2-1 14 0,1-1 20 16,-1 1-20-16,1-4-30 0,2 1-35 0,1-2-32 15,1-3-79-15,3-2-89 0,3-2-22 0,4-5-1 16,2-3-3-16,4-3-7 0,5-5 1 0,3-5 7 15,3-5-8-15,4-6-16 0,4-3 14 0,4-6 197 0</inkml:trace>
  <inkml:trace contextRef="#ctx0" brushRef="#br0" timeOffset="650665.3688">2980 14891 100 0,'-5'2'410'0,"-1"-2"-8"0,0-2-15 16,-1 1-44-16,2 1-53 0,-2-3-68 0,3 0-71 0,0 1-64 0,4 2-60 15,-3-4-19-15,3 4-7 0,0 0-142 0,0 0-183 0,0 0-61 16,0 0-23-16,0 0 4 0,0 0 19 0,3-3 41 0,-3 3 307 15</inkml:trace>
  <inkml:trace contextRef="#ctx0" brushRef="#br0" timeOffset="650807.9161">2983 15208 0 0,'-6'4'103'0,"1"-2"412"0,-2-2-2 0,2 0-47 0,0-3-58 16,1 0-84-16,0-2-93 0,1 2-94 0,3 3-97 0,0 0-28 0,1-4-9 15,2 2-39-15,1-1-51 0,1 2-172 0,1-2-211 16,-1 0-44-16,2-3 1 0,-1 0 46 0,1 0 61 0</inkml:trace>
  <inkml:trace contextRef="#ctx0" brushRef="#br0" timeOffset="652367.351">4689 14570 0 0,'0'0'33'0,"0"-3"142"0,0 2 8 16,0 1 14-16,2-3 13 0,-2 3-11 0,0-3-17 0,0 1 22 15,0 2 33-15,1-3-24 0,-1 3-38 0,0-1-20 0,0-2-19 16,0 3-13-16,0 0-16 0,0 0-2 0,0-3 1 15,0 3-19-15,0 0-28 0,0 0 1 0,0 0 9 0,0 0-15 0,0 0-23 16,0 0 4-16,0 0 7 0,0 0-20 0,0 0-25 0,3 1 5 16,-1 2 17-16,2 2-13 0,-1-1-18 0,1 4 9 0,0 1 21 15,0 3-7-15,0 0-16 0,0 4 11 0,0 1 21 0,-1 2-7 0,1 2-16 16,-2 2 17-16,1 1 27 0,-2 0-4 0,2 3-17 16,-2 0 13-16,1 1 19 0,-1 1-8 0,-1-1-17 0,0 4 8 0,0-2 14 15,0 1-10-15,0-1-17 0,0 0 5 0,0 0 14 0,-1-3-15 16,1 2-22-16,0-4 4 0,0-1 12 0,0 0-15 0,0-1-18 15,-2-3-2-15,2-1 5 0,0-2-21 0,-1 0-28 0,1-4-5 0,-1 0 3 16,1-2-23-16,-2-3-29 0,1 1-14 0,0-3-9 16,-2-1-26-16,0-2-31 0,-1 0-31 0,0-2-32 0,-1-2-32 0,-2-1-29 15,1-2 4-15,-2-2 18 0,0-3 7 0,-2 0 2 16,0-5 21-16,-1 0 21 0,0-3 18 0,1-2 155 0</inkml:trace>
  <inkml:trace contextRef="#ctx0" brushRef="#br0" timeOffset="652534.1692">4440 14789 244 0,'-7'-25'284'0,"1"1"14"0,-1 0 10 0,3 1 13 0,0 2 19 16,1 2 5-16,1 2 0 0,2 1-12 0,0 2-13 0,2 2-59 0,1 0-72 16,4 2-27-16,1 1-15 0,2 0-35 0,4 0-38 15,3 0-13-15,4-2-1 0,2 2-18 0,4-1-24 0,3 1-1 0,2-2 4 16,4 1-27-16,2-2-35 0,0 3-14 0,2-2-8 0,0 2-42 16,0 2-47-16,0 1-47 0,-1 0-44 0,-2 4-53 0,-2 2-52 15,-2 2-10-15,-2 2 1 0,-3 4-3 0,-3-1-5 0,-1 4 17 16,-4 1 26-16,-1 1 16 0,-3 2 16 0</inkml:trace>
  <inkml:trace contextRef="#ctx0" brushRef="#br0" timeOffset="652795.8877">5271 14935 0 0,'-2'-5'288'0,"0"1"76"0,0-2-1 0,0 1 3 0,-1 1 6 16,2 1-12-16,-2-2-10 0,2 4-4 0,1 1-1 0,0 0-4 0,0 0-5 16,-3 0-104-16,2 1-130 0,-2 4-70 0,2-2-49 0,-2 3-4 15,0 3 8-15,1 0-7 0,-1 1-11 0,0 2 11 0,1 3 22 16,-1 0-2-16,0 2-9 0,2 1 7 0,0 1 14 0,1 1-15 16,-2 1-25-16,2 1-5 0,0-1 0 0,0 2-26 0,0 1-35 15,0-2-22-15,-1 1-17 0,1-2-34 0,0 0-41 0,0-2-52 16,0-2-55-16,0-1-21 0,1-4-10 0,1-1 8 0,-1-4 17 15,0-4 9-15,-1-3 6 0,0 0 23 0,4-6 26 0</inkml:trace>
  <inkml:trace contextRef="#ctx0" brushRef="#br0" timeOffset="653402.0334">5508 14965 175 0,'-3'3'456'0,"1"-2"-1"0,-2 1-13 15,0 1-16-15,0-3-15 0,1 0-19 0,0 3-19 0,1 0-4 0,0 1-1 16,1 2-5-16,1 2-9 0,0-1-150 0,0 2-195 0,0-1-77 16,0 2-44-16,1-1 4 0,1 2 16 0,0-4 10 0,1 4 7 15,0-4 21-15,-1 2 24 0,2-1-3 0,-1-1-12 0,1 1 0 0,-1-1 3 16,1 1-24-16,-2-2-33 0,2 1-8 0,-1 1 1 16,0-2-17-16,-1 0-18 0,1-2 6 0,-2 1 15 0,2-1-6 0,-2-2-9 15,1-1 9-15,-2-1 18 0,0 0 0 0,1-1-2 16,2-4 23-16,-2 1 33 0,2-4 14 0,-1 1 5 0,1-4 20 0,1 1 24 15,0-4 2-15,1 1-4 0,1-1 20 0,0-2 29 16,1 1 2-16,1-2 1 0,0 1 22 0,0-1 27 0,0 2 7 0,0-1-1 16,0 2 12-16,0 1 17 0,-1-1-7 0,-1 4-14 0,1 1 1 15,-2 1 3-15,-1 2-20 0,0 2-29 0,0 1-5 0,0 0 4 16,-1 3-22-16,1 1-28 0,-1 2-5 0,-1 2 6 0,1-1-17 0,0 4-19 16,-1 1 3-16,0 3 15 0,-1 1-6 0,-1 2-13 15,0 2 8-15,0 2 14 0,0 1-7 0,0-1-14 0,0 4 4 0,0-4 13 16,1 4-14-16,-1-4-24 0,2 1 6 0,-1-2 9 0,0-2-12 15,1-1-21-15,-1-3 7 0,0-3 17 0,1-1-10 0,-1-4-16 16,2 1 10-16,-1-5 19 0,2 0-9 0,-1-3-18 0,2-2 12 16,1-2 21-16,-1-2-6 0,3-5-14 0,0-1 16 0,0 0 20 15,1-4-10-15,1-1-18 0,-1 1 9 0,0-4 20 0,1 4-7 0,-1-4-13 16,0 4 20-16,-1-1 28 0,2 1 1 0,-2 1-4 16,-2 1 18-16,2 2 23 0,-1 2-5 0,0 1-14 0,-1 1 8 0,1 4 15 15,-2 1-10-15,2 0-17 0,-2 3 3 0,2 0 10 0,0 3-13 16,-1 1-24-16,1 2 2 0,1 0 7 0,1 2-12 0,1 1-20 15,-1 1 5-15,0 2 14 0,1 0-8 0,-1 2-15 0,2 1 12 0,-2 1 12 16,2 2-3-16,-2-1-12 0,2 2 9 0,-2 1 10 16,0-2-7-16,1 3-13 0,-2-2 4 0,0-1 10 0,-2 2-7 0,1-2-10 15,-2-2 5-15,1 1 13 0,-2-4-17 0,0 1-21 16,-2-2-2-16,1-3 2 0,-2 0-34 0,1-3-43 0,-2 0-53 0,-2-2-55 16,2-1-67-16,0 0-70 0,-5-3-17 0,-2-1 0 0,-1-1-5 15,0-1-7-15,-1 0 12 0,-2-1 14 0,1-4 2 0,-4 1 5 16,1-1 29-16,-2-2 280 0</inkml:trace>
  <inkml:trace contextRef="#ctx0" brushRef="#br0" timeOffset="653570.1329">5271 14819 111 0,'-8'-3'402'0,"1"-1"-27"0,0-2-39 16,2-2-27-16,2-1-23 0,3 2-35 0,3 1-40 15,1 0-41-15,3 4-41 0,2 1-51 0,3 1-56 0,1 0-158 0,1 0-194 16,0 0-56-16,1 1-16 0,0 1 27 0,-1-2 39 0,0 3 27 16,-2 0 23-16</inkml:trace>
  <inkml:trace contextRef="#ctx0" brushRef="#br0" timeOffset="653765.7903">5779 14429 100 0,'-4'-12'413'16,"0"0"-2"-16,0 2-9 0,0-2-20 0,1 1-22 0,2 1-10 0,1 4-7 15,1 0-5-15,2 4-7 0,2 2-5 0,3 2-10 0,0 2-151 16,3 1-192-16,1 1-100 0,1 0-70 0,2 3-56 0,-2-2-53 0,3 4-23 16,0-2-16-16,0 1 0 0,0 2 3 0,0 2 5 0,0-1 5 15,0 1 7-15,0-2 8 0,0 0 10 0,-1 0 10 0</inkml:trace>
  <inkml:trace contextRef="#ctx0" brushRef="#br0" timeOffset="655020.4459">7368 14930 0 0,'1'-7'268'0,"-1"-2"139"0,0 3 7 15,0-2 10-15,0 1 10 0,-1 1-4 0,1 1-8 0,-1 1 2 0,1 2 7 16,0 2-5-16,1-1-9 0,-1 1-95 0,0 0-119 0,3 0-91 0,-1 1-77 16,2 1-20-16,-1 2 0 0,1 1-15 0,0 1-20 0,1 1 10 15,-1 1 16-15,2 1-8 0,-1 1-17 0,0 2 10 0,-1 2 21 16,2 1-11-16,-2 0-16 0,0 1 9 0,0 1 15 0,0 2-12 0,-2 1-19 16,0-1 2-16,-1 1 14 0,0-2-10 0,1 1-22 0,-2-1 8 0,0-1 14 15,0-2-11-15,0 0-24 0,0-3 7 0,0-3 17 0,0 0-7 0,0-3-16 16,0-3 13-16,0 0 20 0,0-3-5 0,0 0-16 0,1 0 11 15,0-5 18-15,1 1-7 0,0-4-14 0,2-1 9 0,0-1 16 16,2-5-5-16,0 0-13 0,2-3 7 0,0 0 13 0,0-3-3 0,3 0-8 16,0-2 17-16,-1 2 24 0,1 0 3 0,0 2-3 0,-1-2 17 0,1 3 19 15,0 1-2-15,-1 1-5 0,1 2 10 0,0 1 13 0,-2 2-7 16,2 1-12-16,-2 2 3 0,0 2 6 0,-1 2-13 0,0 1-26 0,0 1 0 16,0 2 7-16,0 2-14 0,0 1-25 0,-1 3 5 0,0 0 11 15,-2 3-10-15,0 0-17 0,1 3 7 0,-2 1 16 0,-2 4-7 0,1-2-16 16,0 3 8-16,-2 3 17 0,0-2-7 0,1 2-17 0,-2 0 10 0,0 2 17 15,0-1-9-15,0-2-19 0,0-1-1 0,0-1 5 16,0-1-7-16,0-4-14 0,0-2 3 0,0-1 7 0,0-2-4 0,0-2-7 16,0-3 1-16,0-3 7 0,0 0-5 0,0 0-11 0,1-3 1 15,0-3 2-15,2 0 6 0,0-6 3 0,1 0 5 0,0-5-1 16,1-1 4-16,2-1 4 0,-1-5-2 0,2 1-5 0,2-1 8 16,-1-1 11-16,2 1 11 0,-1 0 10 0,2 0 16 0,0 0 19 15,2 1 10-15,-1 2 9 0,0 0 4 0,1 3 4 0,-1 0 1 0,0 5 0 16,-1-2-2-16,0 4 2 0,0 2-6 0,-1 2-9 15,-2 2-9-15,-1 4-10 0,0 1-10 0,0 3-10 0,-1 1-10 0,-2 4-14 16,-1 1 0-16,0 4 3 0,-1 2-5 0,-2 3-7 0,1 2 2 16,-2 2 2-16,-2 4-17 0,1-1-25 0,0 4-22 0,-2 2-24 15,0 1-22-15,2-2-22 0,0 0-37 0,-1-3-40 0,4 0-47 16,-1-3-47-16,3-3-41 0,1-3-46 0,1-5-32 0,2-2-32 16,0-3 6-16,2-3 21 0,2-4 22 0,2-3 26 0,0-3 21 15,2-4 20-15,2-1 37 0,0-5 135 0</inkml:trace>
  <inkml:trace contextRef="#ctx0" brushRef="#br0" timeOffset="655304.1364">8433 14863 381 0,'2'-15'483'16,"-2"3"16"-16,-3 1 11 0,-2 1 8 0,-1 1 2 0,-2 1 1 15,0 2-5-15,-2 2 1 0,-1 1 7 0,-1 3-34 0,-3 3-44 16,-1 0-136-16,-2 3-166 0,-1 3-67 0,-1 1-44 0,-1 2-15 0,-1 2-6 16,2 4-11-16,0 0-7 0,0 0 5 0,3 1 7 15,2 2-5-15,2 0-8 0,2 0 2 0,2-1 8 0,4 1-9 0,1-3-13 16,2 0-2-16,4-2 1 0,2-1-8 0,1-1-14 0,3-2-2 15,3-3 4-15,1-2-11 0,2-1-11 0,4-3 1 0,-1-1 2 16,3-4-2-16,0-1-5 0,0-3 7 0,1-3 10 0,1-1 4 0,-1-4 3 16,-1 1 7-16,-1-5 14 0,-2 1 5 0,-2 1 4 15,-2-2 10-15,-1 1 16 0,-3-1 8 0,-2 2 5 0,-2 1 8 0,-2 0 8 16,-2 3 1-16,-2 0-5 0,-2 0 1 0,-1 3 2 16,-1 0-15-16,-2 3-19 0,-1 0-35 0,0 3-39 0,0 0-48 0,0 3-48 15,-1 0-63-15,1 0-66 0,0 3-84 0,1 0-89 0,1 3-22 16,2 0-4-16,0 1-2 0,2 2-3 0,2 0 12 0,2 2 18 15,2-1 33-15,1 1 36 0,2 1 42 0,1-2 180 0</inkml:trace>
  <inkml:trace contextRef="#ctx0" brushRef="#br0" timeOffset="655804.6224">8628 14903 0 0,'0'0'298'0,"0"0"10"0,0 0-1 0,0 0 4 0,0-1 4 15,0 1 4-15,1-3 2 0,1 0 5 0,-2 3 5 0,1 0-16 16,-1 0-22-16,3-2-91 0,1 2-107 0,-2-1-37 0,2 1-14 15,0-2-7-15,0 1-2 0,0 1-2 0,0-2-2 0,2 1-4 0,0-1-7 16,1 1-8-16,1 1-14 0,-1-3-14 0,1 0-17 0,1 1-15 0,0-1-14 16,1 2-5-16,-1-5-5 0,2 1-11 0,-1-1-11 0,2-1-1 15,0-1 5-15,0-2-4 0,2-2-11 0,-1 0 10 0,0-5 20 16,2 1 2-16,-2-4-1 0,1-1 20 0,-1-4 30 0,0-2-4 0,1 0-13 16,-2-5 16-16,0 1 23 0,0-4-7 0,-2-1-18 0,1 0 20 0,-2 0 29 15,1 0 13-15,-2 0 4 0,0 2 30 0,-2 1 36 0,0 0 18 16,-1 3 15-16,-1 3 24 0,-1 3 24 0,-2 1 10 0,-1 5 8 0,0 3 3 15,-3 2 3-15,1 4-6 0,-2 3-10 0,0 0-22 0,-2 6-25 16,0 0-18-16,-2 4-18 0,0 2-31 0,-3 3-35 0,0 5-8 0,-1 1-1 16,-1 6-18-16,-2 3-24 0,1 3 8 0,-2 3 14 0,-2 4-7 0,1 4-15 15,0 1 8-15,-1 3 14 0,1 1-10 0,0 2-13 0,-1 2 8 16,2 1 16-16,2-2-13 0,-1 2-20 0,2-1-2 0,-1-2 3 16,4 1-26-16,0-2-31 0,4-4-12 0,-1-1-6 0,2-1-31 0,2-4-41 15,2-1-59-15,1-4-65 0,1-4-70 0,0-2-71 0,3-4-14 0,0-4 4 16,2-1 4-16,0-5 4 0,2-2 18 0,2-2 25 0,-1-5 17 0,2 0 12 15,1-5 29-15,1 1 262 0</inkml:trace>
  <inkml:trace contextRef="#ctx0" brushRef="#br0" timeOffset="655975.9452">9108 14944 184 0,'-3'3'482'0,"1"0"11"0,-2-3 2 0,0 0-3 0,1-2-1 16,0-1-17-16,1 2-20 0,0 1-5 0,2 0-2 0,0 0-11 0,-1 1-11 15,1-1-157-15,0 5-197 0,1-2-97 0,1 0-67 0,0 1-25 16,2-2-13-16,0 2-19 0,3-2-21 0,0 1-13 0,2 0-10 0,0-3-14 16,3 1-17-16,2-1-32 0,0 0-34 0,1-1-43 0,1-1-44 15,1-2-8-15,-1-1 5 0,2 1 8 0,-1-4 8 0,0 1 23 0,1 1 24 16,-2-3 29-16,1 0 28 0</inkml:trace>
  <inkml:trace contextRef="#ctx0" brushRef="#br0" timeOffset="656121.7452">9420 14854 0 0,'5'-8'24'0,"-1"-1"387"0,-2 2 48 15,-2-1 21-15,-4 1 15 0,-2-1 15 0,0 2 13 0,-4 0 14 16,-2 3 12-16,-1-1 11 0,-3 4 7 0,0 0-47 0,-1 0-64 15,-2 1-106-15,-1 4-118 0,0-1-58 0,0 1-42 0,0 2-24 0,1 1-21 16,1 1-12-16,2 1-12 0,1 2-18 0,2 2-22 0,1 1-19 0,4-2-16 16,1 4-28-16,3 1-31 0,3 0-32 0,3 0-34 0,2 0-38 15,4-2-47-15,3 2-54 0,2-1-56 0,3-2-98 0,2 0-112 16,3-3-25-16,3-2-1 0,3-1 5 0,2-1 8 0,2-5 18 0,1-2 24 16,2-2 30-16,1-2 35 0,0-2 38 0,-1-1 41 0</inkml:trace>
  <inkml:trace contextRef="#ctx0" brushRef="#br0" timeOffset="656734.6602">10565 14986 109 0,'-6'3'467'0,"-1"0"20"0,2-3 13 0,-1 0 2 0,2-2 4 15,0-1-2-15,2 2-2 0,0-2-1 0,2 3 2 16,2-2-1-16,0 1-1 0,2 1-138 0,2 0-177 0,2-2-90 0,1 2-63 15,3 0-24-15,1-1-10 0,3-1-16 0,2 1-14 0,2 1-4 0,0-3-1 16,1 0-15-16,2 1-22 0,-1-1-7 0,2 0-5 0,-1 0-20 0,0 2-21 16,-2-2-21-16,0 1-23 0,1 1-23 0,-4 1-26 0,1 0-56 15,-2 0-59-15,-1 1-56 0,0 1-53 0,-2-1 1 0,-1 1 13 16,-1-2 7-16,-1 0 7 0,-2 0 17 0,-1 0 23 0,-1-2 21 0,-2-1 23 16</inkml:trace>
  <inkml:trace contextRef="#ctx0" brushRef="#br0" timeOffset="656939.3475">11071 14726 112 0,'5'0'513'0,"0"-1"29"0,1-2 11 0,-2 1-1 0,1-2-1 15,2 1 1-15,-1 0 1 0,2 1-1 0,0 2-6 0,3 2-1 16,0 2-2-16,1 4-140 0,1-1-181 0,-1 4-114 0,-1-1-91 16,-2 4-34-16,0-1-13 0,-2 4-7 0,-3 1-4 0,-1 0-5 0,-2 1-7 15,-2 4-10-15,-5 1-12 0,0 3-16 0,-4 1-19 0,-2 4-37 0,-4 1-40 16,-1 3-73-16,-4 1-79 0,-3 2-76 0,-3 2-74 0,-1-1-17 15,0 3-1-15,-1-2 3 0,-2-2 3 0,2 0 14 0,1-3 14 0,1-4 20 16,2-4 21-16,2-3 41 0,3-5 181 0</inkml:trace>
  <inkml:trace contextRef="#ctx0" brushRef="#br0" timeOffset="658357.7463">12187 14810 124 0,'1'-4'272'16,"-1"-1"5"-16,1 2 8 0,1 0-3 0,-2 3-9 0,0 0 5 15,0 0 8-15,-2 5-5 0,1-1-10 0,-2 4-41 0,1 1-53 16,-1 1-78-16,0 2-87 0,-1 2-11 0,2 1 13 0,-1 0-11 0,0 1-17 15,1 2 11-15,-1 0 21 0,2 3-9 0,-1-1-18 16,1 2 12-16,0 1 20 0,-1-2-11 0,1 3-21 0,0-2 10 0,-1-1 20 16,1 2-9-16,0-5-18 0,-1 0 11 0,1 0 16 15,0-5-11-15,1-1-20 0,-2-1 16 0,2-5 25 0,0 0-7 0,2-2-18 16,-1-2 12-16,-1-2 20 0,3-3-11 0,-1-2-20 0,4-2 10 16,-1-2 19-16,2-3-9 0,1-3-20 0,1-2 10 0,2-4 17 15,1 2-13-15,0-5-22 0,1 0 13 0,2 0 28 0,-2-2 7 16,2 2-4-16,-1 0 22 0,0 2 28 0,0-1 6 0,0 4 3 15,-2 1 9-15,1 0 15 0,-1 4-3 0,-1 2-9 0,-1 2 4 0,0 1 5 16,-2 1-15-16,1 5-18 0,-1 0-10 0,-1 3-8 16,-1 3-17-16,1 0-14 0,0 3-13 0,-2 3-8 0,-1 0-8 0,0 3-5 15,0 3-1-15,-1 2 2 0,-1 1-1 0,0 3 2 0,-1-2 0 16,0 4 0-16,-1 1 0 0,0 0 0 0,2 0-1 0,-2-3-2 16,0 0-2-16,0 0 1 0,0-2-1 0,0-4-2 0,0 2-1 0,0-5-2 15,0 0-1-15,0-3 2 0,0-2-1 0,0-1 2 16,-2-3-1-16,2 0 0 0,0-3-1 0,0 0-4 0,0 0-1 0,-1-4 0 15,0-1-1-15,1-2 1 0,1-1 0 0,0-2 0 0,2-4 1 16,0-1-1-16,1 0 3 0,2-1 2 0,1-2 10 0,0-2 10 16,2 2 7-16,0 0 4 0,2 0 7 0,0 2 4 0,1-2 4 15,0 3 0-15,1 0 3 0,2 1 3 0,-1 2 0 0,1 0 0 16,1 2-3-16,0-1-2 0,1 4-8 0,2-1-11 0,-2 2-3 16,2 2 0-16,1-2-6 0,-1 4-9 0,-1 1 1 0,0 1 2 15,-1 1-4-15,-2 2-7 0,-1 2 1 0,-2 2 4 0,-1 2-3 0,-2 2-5 16,-2 1 4-16,-3 3 7 0,-1 1-11 0,-3 2-10 15,-2 2-15-15,-2 1-12 0,-2 1-22 0,-2 2-25 0,-2 0-26 0,-2 3-29 16,0-1-26-16,0-1-23 0,-1 1-43 0,1-2-49 0,1 0-52 16,2-2-53-16,2-3-38 0,2-2-34 0,2-4 3 0,2-2 14 15,4-3 17-15,1-3 23 0,2-4 29 0,5-4 31 0,1-3 24 0,4-3 19 16</inkml:trace>
  <inkml:trace contextRef="#ctx0" brushRef="#br0" timeOffset="658641.3483">13257 14953 214 0,'7'-15'518'15,"-3"3"20"-15,-4 0 10 0,-1 0 4 0,-2 1 4 0,-2 2-1 16,-2 3-3-16,0 2 0 0,-1 4 5 0,-1 1-4 0,-2 4-4 16,-1 2-151-16,-1 4-200 0,-2-1-98 0,2 4-68 0,-2 4-19 15,1 0-4-15,0 0-7 0,1 3-11 0,2 1-6 0,3 1-5 16,2 1-20-16,2 0-28 0,2-2-19 0,4 2-18 0,0-1-22 0,5-1-26 16,1 1-20-16,3-4-17 0,1 0-13 0,2-2-8 15,4-4-7-15,-1-1-4 0,2-5 11 0,1-2 14 0,0-4 17 0,0-2 17 16,0-3 32-16,0-3 37 0,-3-2 31 0,0-3 30 0,-1-3 42 15,-1-2 46-15,-3-1 29 0,-3-1 20 0,-1-2 28 0,-1-2 33 16,-4 2 15-16,-2-1 10 0,-1-2 11 0,-3 1 11 0,-1 1-1 16,-2 1-7-16,-1-2-9 0,-2 4-12 0,-1-1-18 0,0 2-21 15,-1 2-28-15,0 1-32 0,1 3-54 0,-1 3-56 0,2 0-71 0,-1 3-79 16,2 3-82-16,0 1-82 0,2 4-91 0,0-1-91 16,2 4-24-16,2 1-4 0,0 0-4 0,4 3-4 0,-1 0 11 0,3 0 16 15,3 0 30-15,1 1 37 0,2-1 53 0,2 2 176 0</inkml:trace>
  <inkml:trace contextRef="#ctx0" brushRef="#br0" timeOffset="660610.5151">13120 14809 0 0,'0'0'6'0,"0"0"198"0,0 0 12 0,0 0 13 16,0 0 13-16,0 0 5 0,0 0 1 0,0 0 13 0,0 0 21 15,0 0-27-15,0 0-41 0,0 0-31 0,4 0-28 0,-1 0-22 0,1-2-14 16,0 1-4-16,1-2 4 0,0 0-14 0,3 1-23 16,2-2 4-16,0-2 8 0,2 1-19 0,3-1-27 0,0 0 0 0,2-1 8 15,0-1-17-15,3-1-27 0,0 0 6 0,3-1 12 0,0-1-14 16,1-1-17-16,0 0 5 0,0 0 13 0,-2 0-10 0,2 0-17 16,-2 0 7-16,-1 2 15 0,-2-1-9 0,-2 2-15 0,-1 2 4 0,-1 1 14 15,-5 0-12-15,1 1-21 0,-3 4 8 0,-1-1 11 16,-2 2-7-16,-1 2-15 0,-3 1 8 0,1 1 13 0,-4 2-6 0,1 3-12 15,-2 2 7-15,1 2 17 0,-2 1-16 0,0 1-23 16,0 0-11-16,0 1-5 0,2 1-32 0,1-2-42 0,2 1-41 0,3-2-37 16,3-2-48-16,1 0-48 0,3-5-9 0,3-1 5 0,2-1-8 15,3-2-8-15,1-2 16 0,1-2 17 0,2-2 17 0,1-2 18 16</inkml:trace>
  <inkml:trace contextRef="#ctx0" brushRef="#br0" timeOffset="660827.5617">14129 14596 48 0,'-8'0'393'15,"0"-5"7"-15,0 1-1 0,3-4-9 0,1 1-12 0,1-2-10 16,2 1-14-16,2 4 3 0,2 1 3 0,1-2 0 0,1 4-6 16,2-1-129-16,0-1-164 0,1 2-64 0,1-1-36 0,-1-1-1 15,0 2 5-15,0 1 5 0,-1 0 8 0,-1 1 13 0,0 4 15 16,-2 1-23-16,0 0-29 0,-3 4-19 0,-1 4-14 0,0-1-34 15,-3 5-37-15,-1 2-33 0,-1 2-28 0,-2 1-40 0,1 2-44 16,-2-1-28-16,0 2-20 0,0-2-11 0,0-2-6 0,1-1 19 16,2-1 26-16,2-4 23 0,2-2 17 0,3-2 29 0,2-5 230 15</inkml:trace>
  <inkml:trace contextRef="#ctx0" brushRef="#br0" timeOffset="661511.4688">14573 14588 0 0,'18'-16'339'0,"-4"-2"156"0,-2 1 22 15,-2 4 2-15,-2 1-3 0,-2 0-9 0,-2 3-9 0,-2 1-9 16,-1 4-10-16,-1 1-4 0,0 3 4 0,0 0-95 0,0 0-122 16,-1 3-118-16,-2 1-115 0,0 2-46 0,-1 3-23 0,-1 0-2 0,0 5 4 15,-2 1 8-15,0 3 8 0,-1 3 13 0,0 1 10 16,-1 4 1-16,0 1-4 0,-2 3 2 0,2 0 5 0,-2 0-5 0,0 1-3 16,1 2 1-16,-1-1 8 0,0-1-3 0,2 2-4 0,0-1 4 15,-1-2 6-15,1 0-3 0,1-2-8 0,0-1 5 0,0-3 5 16,0-1-2-16,0-2-6 0,1-3 1 0,1-3 5 0,-1-3-4 0,2 0-4 15,1-3 1-15,-2-2 4 0,2-2-3 0,2-2-6 16,-2 0 1-16,1-3 7 0,-1-2-5 0,1-1-5 0,-1-1 4 0,0-2 5 16,2-3 8-16,-2 0 6 0,1-3 18 0,2 0 23 0,-2-3 8 15,2 0 7-15,1 1 17 0,0-2 23 0,0 2 8 0,1-2 7 16,2 2 4-16,-1-1 10 0,1 2-4 0,2 1-2 0,1 1-8 16,-1 2-8-16,2 0-17 0,2 2-23 0,0 1-9 0,3 0-8 15,2 3-16-15,0 0-21 0,5 1-12 0,0 1-10 0,3 1-17 0,1 1-20 16,2 1-14-16,2 2-16 0,1-1-20 0,-1 2-23 15,1 1-14-15,-2 1-7 0,1 1-16 0,-2 1-17 0,-1-2-12 0,-1 2-8 16,0-1-4-16,-3 1-6 0,0-2 2 0,0 1 4 0,-3-2 13 16,0-2 17-16,-2 1 17 0,0-2 19 0,-2 0 13 0,-2-2 16 15,-1-1 13-15,-2-1 13 0,-1-1 20 0,-2 1 26 0,-1-2 16 16,0-2 16-16,-2 1 25 0,-1-2 23 0,-2 0 22 0,-1-2 14 16,0-1 11-16,-2 2 11 0,-2-1 8 0,1-1 11 0,-2 2 9 0,-1 1 5 15,-1-2-4-15,-2 2-5 0,1 0-14 0,-1 2-11 16,-1-1-10-16,-1 4-10 0,1-1-17 0,-2 4-21 0,2-1-5 0,-1 4-4 15,1 1-10-15,0 0-20 0,0 4-3 0,1 2 0 0,2 0-8 16,1 2-10-16,3 2 0 0,-1-1 5 0,2 2-19 0,3 1-25 16,2 0-15-16,2 0-12 0,1-2-19 0,3 1-25 0,1-2-13 0,2-2-10 15,4-1-11-15,-1-1-11 0,3-4-10 0,1-1-7 16,2-3-4-16,1-1 1 0,-1-4 7 0,1-2 13 0,-2-2 22 0,1 0 22 16,0-5 18-16,-2-1 19 0,0 0 28 0,-1-1 32 0,-1-4 28 15,0 1 26-15,-2 1 34 0,-1-3 35 0,-1 1 31 0,-2 2 28 16,-1 0 22-16,-1 2 25 0,-2 1 8 0,-1 3 4 0,-1 0-1 15,-3 3-1-15,0 1-12 0,0 2-19 0,0 3-22 0,0-3-20 16,0 3-23-16,0 0-20 0,-2 3-28 0,1 0-31 0,-2 3-23 0,2 2-17 16,-2 1-29-16,2 3-34 0,-2 3-31 0,2 0-27 15,0 3-39-15,-1 0-40 0,4 0-49 0,-1 0-47 0,2 0-67 0,2 0-71 16,2 0-68-16,1-2-71 0,2-1-17 0,2 0-5 16,2-1 15-16,2-4 24 0,1 0 28 0,3-4 34 0,1-2 35 0,3-2 41 15,2-3 50-15,3-3 241 0</inkml:trace>
  <inkml:trace contextRef="#ctx0" brushRef="#br0" timeOffset="662028.6559">15737 14701 0 0,'-9'-15'153'16,"1"1"168"-16,0-2 13 0,0 1 10 0,1 0 5 0,1 0 19 0,0 1 22 15,2 2 7-15,2 2 4 0,-1 1 16 0,2 1 18 0,1 1-92 16,1-1-124-16,2 2-42 0,1 2-15 0,1-1-15 0,3 1-13 0,0 1-1 16,1 0 1-16,3 0-17 0,0 1-23 0,2 1-4 0,0 2 0 15,2 1-16-15,0 1-26 0,0 3-3 0,2-2 1 0,-2 4-20 0,1-1-26 16,-2 2-17-16,1 0-13 0,-3 3-36 0,0 0-42 0,-2 2-36 0,-2-1-36 16,-2 2-60-16,-2 2-67 0,-3 1-71 0,-2 0-75 0,-3 0-24 15,-4 0-11-15,-1 3 10 0,-4-2 14 0,-1 1 11 0,-2-2 15 16,-1 0 29-16,0-3 32 0,-1 0 37 0,2-3 199 0</inkml:trace>
  <inkml:trace contextRef="#ctx0" brushRef="#br0" timeOffset="662395.2404">17028 14836 378 0,'-5'-5'469'0,"1"1"14"0,1-2 9 0,0 0 0 0,2-2-6 16,0 2 2-16,-1 2 1 0,2 1-5 0,2 0-4 0,2 1-27 0,0 1-33 16,2 1-145-16,2 0-179 0,3-2-60 0,1 2-26 0,3-1-25 0,2 1-25 15,2-2-10-15,1 2-5 0,2 0-23 0,2 0-30 0,2 0-29 16,0 0-28-16,2 2-46 0,2-1-50 0,-1 1-83 0,0-1-92 16,1 1-31-16,-1-2-8 0,-1 0 8 0,1-2 14 0,-1 1 12 0,0-1 9 15,-2-1 23-15,-1 0 31 0,-2-1 30 0,-3 1 87 0</inkml:trace>
  <inkml:trace contextRef="#ctx0" brushRef="#br0" timeOffset="662579.2214">17705 14552 0 0,'0'-4'207'0,"0"-2"292"0,2 0 20 16,-1-2 6-16,2 1 3 0,1-1 0 0,-2 1 0 0,2 2 0 16,2 2 0-16,0 2-1 0,2 1-1 0,0 1-67 0,2 2-85 15,0 2-143-15,1 1-158 0,0 0-58 0,-2 0-30 0,0 1-10 0,1 2-8 16,-4 0-12-16,1 2-14 0,-3 2-5 0,-3 1-5 0,-1 2-26 0,-2 2-28 15,-4 3-34-15,-3 0-38 0,-4 5-38 0,-5 1-38 0,-3 1-70 16,-4 4-79-16,-2-1-37 0,-4 4-26 0,-1-2 3 0,-1 1 13 16,0 1 4-16,-2-1 5 0,3-2 25 0,1-2 29 0,2 0 37 0,2-3 37 15</inkml:trace>
  <inkml:trace contextRef="#ctx0" brushRef="#br0" timeOffset="664765.2598">18773 14192 0 0,'-2'-7'43'0,"-1"1"143"0,-1 0 30 15,0 0 5-15,0 0-5 0,0 1 13 0,0 1 17 0,-1-2 0 0,-1 3-6 16,1 0-33-16,0 1-45 0,-1-1-37 0,0 2-38 0,-2 1 7 0,1 0 25 15,-1 0-17-15,-1 0-32 0,-1 3 4 0,1 0 10 0,0 3-9 16,-2 0-14-16,2 0 5 0,-1 3 9 0,1 0-4 0,0 3-8 0,1 0 4 16,1 0 10-16,2 3-8 0,-1 0-11 0,2-2 1 0,3 4-1 15,0-1 2-15,2 1 2 0,2-1-5 0,1 1-3 0,1 1 1 0,2 0 4 16,1 0-8-16,0 1-6 0,1 1-11 0,2-1-10 0,-1 2 0 16,1 2 3-16,-2-2-7 0,2 3-8 0,-2-2-2 0,-1 2-1 15,-1 0-3-15,-2-1-7 0,-1 1-2 0,-1 0-3 0,-2-3 0 16,-2 1 0-16,-3-1 6 0,-1 0 12 0,-3-1-6 0,-3 1-11 15,-1-3 10-15,-1 0 11 0,-3 0-1 0,0-3-9 0,-3 0 9 0,0-2 14 16,-1 1-7-16,2-4-7 0,-2-1 5 0,1-1 8 16,0-2-4-16,2 0-9 0,1-5 2 0,1 1 2 0,2-2-31 0,2-3-45 15,3-2-27-15,4-1-19 0,3-1-41 0,2-5-47 0,6 0-34 16,5-3-33-16,4-2-39 0,5-1-45 0,5-3-21 0,3 2-15 16,4-4-3-16,3 2-3 0,4-1 27 0,3 2 36 0,1-1 27 0,3 2 23 15</inkml:trace>
  <inkml:trace contextRef="#ctx0" brushRef="#br0" timeOffset="665115.8464">19287 14558 210 0,'-6'-1'385'16,"-2"-1"22"-16,-2 1 19 0,-4-1 15 0,0-1 12 0,-4 0 6 15,1 0 4-15,0 2 7 0,-2-1 7 0,-1 1-32 0,1-1-44 16,1 2-104-16,-1 2-122 0,2-1-52 0,-1 1-30 0,4 2-19 16,-1-1-19-16,3 2-16 0,1 1-16 0,3 0-2 0,2 0-2 15,2 4-7-15,2-1-13 0,2 3-1 0,3 2 4 0,1 1-11 0,3 1-11 16,1 1-10-16,1 1-7 0,2 0-14 0,1 1-18 15,1-1-12-15,0 0-14 0,2-1-10 0,0-1-9 0,1 1-9 0,-2-5-12 16,1 1 0-16,0-2 3 0,-1-2 2 0,1-2 1 16,-2-2 13-16,-1-2 22 0,-1-2 8 0,0-2 11 0,-2-1 21 0,-1-2 27 15,-1-4 8-15,-1-1 4 0,-2-1 24 0,0-4 28 0,-1 1 8 16,-2-2 3-16,1-2 20 0,-2-1 26 0,-2 0 20 0,0-1 18 16,0 1 15-16,0 0 17 0,-1 1 11 0,0 1 14 0,1 1 9 0,-1 1 12 15,0 4-1-15,1-1-5 0,-1 2-8 0,0 2-10 0,2 1-16 16,0 1-17-16,-1 4-35 0,2 1-38 0,0 0-14 0,0 0-8 15,0 0-20-15,2 1-28 0,-1 4-11 0,2 2-11 0,-2 4-26 16,0 1-28-16,1 1-18 0,-1 4-12 0,0 1-30 0,-1 3-37 16,0 0-31-16,0 3-32 0,0 0-46 0,-1 1-49 0,1 1-52 0,-1 1-52 15,1-3-53-15,-2-2-50 0,2-1-3 0,0-1 15 16,2-2 16-16,-1-3 17 0,2-3 30 0,-1-2 36 0,2-2 41 0,2-4 44 16</inkml:trace>
  <inkml:trace contextRef="#ctx0" brushRef="#br0" timeOffset="665516.1553">19644 14521 4 0,'-13'1'347'0,"1"-1"1"0,1 0-2 16,2-1-10-16,-2 1-10 0,2 0-8 0,1 1-6 0,0 1-11 0,1 2-10 15,2 1 5-15,1-1 8 0,1 1-124 0,0 1-160 16,2-3-46-16,1 0-11 0,1 1-4 0,1-2 1 0,0 1 11 0,2-2 17 15,2 1 5-15,0-1 2 0,1 1 10 0,1-1 7 0,1 1-2 0,1-2-4 16,0 0 2-16,4 0 4 0,-2-3-5 0,2 0-5 0,1 0 1 0,1-3 6 16,0-2-5-16,1-1-5 0,1-1 1 0,0-2 4 0,0-3-2 15,0 0-5-15,0-3 1 0,-2 0 1 0,0 0-2 0,0-3-3 16,-3 0 3-16,0 0 4 0,-2-2 8 0,0 1 8 0,-2-2 13 0,-1 1 10 16,-1 1 26-16,-2 1 29 0,-1-2 16 0,-1 4 10 0,-2 1 16 0,-1 1 20 15,-3 4 7-15,1 1 4 0,-2 1 3 0,-2 4 3 0,1 1-9 16,-2 1-14-16,1 4-7 0,-2-1-7 0,0 4-23 0,-2 1-29 0,0 3-8 15,-2 3-5-15,-2 3-12 0,0 4-14 0,-2 4-1 0,0 2 0 16,-2 4-4-16,2 1-5 0,0 4 1 0,0 1 5 0,2 2-3 0,0 1-4 16,2 1-5-16,2 1 0 0,0 1-8 0,2 1-4 0,0 0-15 0,2-3-15 15,0 1-28-15,2-1-29 0,2-1-26 0,0-4-20 0,2-2-38 16,2-2-39-16,0-2-59 0,2-4-65 0,2-1-83 0,0-4-86 16,1-1-26-16,2-4-7 0,1-2 8 0,0-3 9 0,1-2 23 0,2-2 28 15,1-4 24-15,-1-2 21 0,3-2 36 0,-1-3 132 0</inkml:trace>
  <inkml:trace contextRef="#ctx0" brushRef="#br0" timeOffset="665849.8831">20017 14606 384 0,'-2'-6'487'15,"-2"2"4"-15,0-2-2 0,0 0 1 0,-2 1 4 0,0 1-2 0,-1 1-6 16,0 3 0-16,1 3 3 0,-1 0-26 0,2 3-29 0,-1 0-157 16,1 1-190-16,1 2-67 0,1-1-34 0,1 2-2 0,0-1 2 15,2 2-14-15,0-2-20 0,3 0-8 0,0 1 1 0,1-1-22 0,1 2-25 16,2-4-16-16,-1 2-11 0,2-1-23 0,2-1-20 0,0 1-22 0,1-2-16 15,1-2-9-15,0 1-6 0,0-2-1 0,1-2-1 0,-1 1 14 16,0-4 18-16,0 1 15 0,0-2 14 0,-1-3 32 0,-2 0 43 0,1 0 32 16,-2-2 35-16,0-1 38 0,-3 0 41 0,0-1 35 0,-2 1 33 15,0-2 32-15,-3 1 31 0,-2-1 19 0,0 2 20 0,-4 0 18 0,0 2 21 16,-4-2 2-16,0 1-5 0,-2 2 0 0,-3 2 4 0,0 1-8 0,-2 0-14 16,0 1-18-16,-2 2-23 0,0 3-16 0,-1-1-16 0,2 4-26 15,0 0-24-15,0 1-15 0,2 2-15 0,0 2-15 0,4 1-17 16,0 1-17-16,2 1-19 0,4 2-5 0,2 1-2 0,1-1-12 0,4 2-15 15,3 2-11-15,3-1-7 0,2-1-22 0,3 2-28 0,4-2-35 0,2-2-40 16,3-1-49-16,2 0-52 0,2-3-65 0,3-1-72 0,0-2-74 0,3-3-79 16,-2-3-16-16,2 0 1 0,-1-3 7 0,0 0 11 0,-1-3 20 15,0 0 22-15,-2-3 39 0,-2 1 45 0,-2-1 45 0,0-1 210 16</inkml:trace>
  <inkml:trace contextRef="#ctx0" brushRef="#br0" timeOffset="666055.2832">20628 14614 102 0,'7'-6'456'0,"-1"-3"10"0,0 0-2 0,-1 1-1 0,-1-1-1 16,0 2-22-16,0-1-31 0,1 2-16 0,2 2-10 0,0-1-16 0,1 4-16 15,1-1-154-15,0 1-196 0,1 1-104 0,0 1-77 0,1 1-60 0,-2-2-57 16,2 3-63-16,-2 0-66 0,1 3 0 0,-1-2 21 0,2 1 12 15,-2 1 10-15,0 1 16 0,1 1 16 0,-2-1 16 0,1 2 19 16,-2 0 19-16,-1 2 222 0</inkml:trace>
  <inkml:trace contextRef="#ctx0" brushRef="#br0" timeOffset="666216.9078">20731 14840 55 0,'-16'8'491'0,"0"-4"31"0,0-1 12 0,2 2 3 0,4-5-3 16,2 1 0-16,0-2 1 0,2 1-2 0,4 0-4 0,2 0-4 0,0 0-4 15,5 0-142-15,4 0-178 0,3 0-147 0,3-2-141 0,2 1-93 16,5-1-75-16,0 1-109 0,5-4-121 0,1 2-34 0,3-3-12 16,2-1 0-16,0-2 3 0,2 3 3 0,0-3 5 0,-1 0 16 0,1-2 16 15,0 4 40-15,-3-1 44 0</inkml:trace>
  <inkml:trace contextRef="#ctx0" brushRef="#br0" timeOffset="667017.9948">22008 14531 0 0,'0'-7'322'0,"0"1"35"0,-1-2 8 0,-1-1-4 0,1 0-4 16,0-1 5-16,-2 1 4 0,-1 0-3 0,1-2-6 0,-1 2 4 15,-1-1 7-15,0 1-124 0,-2 0-158 0,0-2-46 0,-2 2-5 0,0-1-10 16,-3 2-5-16,-2-1 11 0,0 2 20 0,-2 1-3 0,-3 0-9 16,0 1 12-16,-2 4 15 0,0-1-1 0,-3 4-10 0,0 1 14 0,0 1 20 15,-2 4-7-15,2 1-16 0,-1 4 8 0,1 2 11 0,-1 0-11 0,2 5-19 16,0 1 4-16,3 1 10 0,2 2-11 0,0 2-14 0,5-1 2 15,1 2 8-15,3 0-13 0,2 0-23 0,4 0 3 0,3 0 9 16,3-1-11-16,4-2-17 0,2 0-1 0,3-3 8 0,4-2-15 0,1-1-19 16,5-4-2-16,0-2 3 0,2-2-20 0,2-2-25 0,0-4 0 0,2-2 3 15,-1-2-13-15,1-3-23 0,-1-2 0 0,-1-2 9 0,1-2-6 0,-2-3-11 16,-1 0 13-16,-1-3 14 0,-2 0 4 0,-1-3-5 0,-2-2 22 0,-2-1 25 16,-3 0 7-16,-1-1 4 0,-3-1 29 0,-1 2 36 15,-1-1 11-15,-3 1 5 0,-1 0 19 0,-1 3 26 0,-2 0 8 0,-1 4 3 16,-2-1 11-16,1 3 13 0,-1 3-2 0,0 0-4 0,-1 2-3 0,2 1 0 15,-1 3-18-15,0 0-24 0,2 1-7 0,1 2-4 0,0 0-17 16,-4 2-22-16,1 2-5 0,1 1-5 0,-1 2-9 0,-1 2-12 0,1 5-2 16,-1 1 2-16,0 0-4 0,0 3-10 0,2 3-5 0,-1-2-5 15,2 4-27-15,-1-1-30 0,2-1-23 0,0 2-16 0,2-1-30 0,0-1-36 16,1 0-46-16,0-1-50 0,-1-2-57 0,2-3-57 0,0 0-44 0,2-3-37 16,0-2-7-16,2-2 2 0,2-4 26 0,-1-2 29 0,2-2 23 15,1 0 20-15,0-5 30 0,1-1 32 0</inkml:trace>
  <inkml:trace contextRef="#ctx0" brushRef="#br0" timeOffset="667234.7819">22367 14462 69 0,'2'-10'430'0,"0"1"25"0,-1 0 16 0,-1 0-2 0,1 1-5 16,1 1 4-16,-1 1 6 0,0 1-5 0,1 4-5 0,-1-2 2 0,2 1 7 16,1 2-136-16,0 0-176 0,1 2-76 0,2 1-44 0,-2-2-25 0,2 2-20 15,-1 0 2-15,1 2 11 0,0 1-4 0,-1 0-14 0,1 0 7 16,0 3 11-16,-3 0-7 0,0 3-13 0,-2 0-4 0,-2 1 2 15,-1 4-26-15,-2-1-32 0,-2 2-13 0,-2 2-6 0,-3 1-22 0,-2 1-28 16,-2 1-16-16,-2 1-13 0,-1 0-22 0,-2-2-20 0,-1 1-43 0,2-2-44 16,-1 1-52-16,2-2-50 0,2-2-7 0,2-2 13 0,2-2 8 0,3-2 11 15,4-3 20-15,3-3 20 0,2-2 20 0,4-2 20 0,5-4 17 16,2-1 202-16</inkml:trace>
  <inkml:trace contextRef="#ctx0" brushRef="#br0" timeOffset="667404.4468">22751 14494 96 0,'5'-8'493'0,"-2"1"26"0,-3-1 8 16,-2 2 1-16,-2 0 1 0,0 2-1 0,-1 1 2 0,-2 0-2 0,-1 3 0 16,0 3 0-16,-1 0 0 0,0 3-132 0,-3 1-174 0,0 2-104 0,0 3-83 15,-3 3-26-15,0-1-9 0,1 4-2 0,-1 0 1 0,2 3-7 0,-2 0-5 16,3 1-17-16,1 1-15 0,2 1-23 0,1 0-23 0,1 0-37 16,3 0-40-16,3 0-58 0,2-2-65 0,2 1-89 0,4 1-94 15,3-5-33-15,5-1-13 0,4-1-1 0,3-5 7 0,2 0 14 0,4-5 19 16,4-2 20-16,2-2 25 0,0-3 35 0,1-3 41 0</inkml:trace>
  <inkml:trace contextRef="#ctx0" brushRef="#br0" timeOffset="667646.2285">23339 14645 138 0,'-6'0'471'0,"2"-1"15"0,2-2 3 0,0 0 1 0,2-3 5 16,2 3-3-16,0 0-3 0,1-2 0 0,2 2 5 0,2 0-2 16,1 0-3-16,4-1-143 0,1-1-184 0,3 1-85 0,3-1-61 0,2 1-13 15,1-2 2-15,2 0-14 0,1 1-14 0,2 2-7 0,1-1-7 16,-2 2-28-16,2-1-34 0,0 2-28 0,-1 1-28 0,-2 0-34 0,-1 0-39 16,-2 0-66-16,-2 3-78 0,-3 0-52 0,-1 1-49 0,-3-1-5 15,-2 2 7-15,-3-2 10 0,-1 0 10 0,-2 3 26 0,-2-3 32 0,-3-3 29 16,0 0 28-16</inkml:trace>
  <inkml:trace contextRef="#ctx0" brushRef="#br0" timeOffset="667832.6986">23671 14386 142 0,'-4'0'474'16,"0"0"20"-16,1 0 5 0,3 0 1 0,0 0-5 0,0 0 4 0,0 0 2 15,0 1-1-15,0 4-4 0,1-1 2 0,1 2 3 0,-1 2-144 0,0-1-192 16,-1 4-84-16,2-1-54 0,-2 1-21 0,0 2-12 15,0 1-9-15,-2 1-9 0,1 0-39 0,0 3-45 0,-2 3-61 0,-1 0-64 16,-1 1-104-16,-2 1-116 0,-2 1-33 0,-1 0-8 0,-2 0-4 0,0 0-3 16,0-2 2-16,-1 1 5 0,2-1 10 0,1-2 13 0,0-2 36 0,2 0 42 15</inkml:trace>
  <inkml:trace contextRef="#ctx0" brushRef="#br0" timeOffset="668703.1967">24567 13985 0 0,'-7'-7'49'0,"-1"-1"272"0,0-1 9 0,0 2 2 16,1-2-1-16,-1 0 4 0,2 3-2 0,-1 0 0 0,2 3 0 0,-1 0 0 16,2 1 1-16,0 2-77 0,0 0-103 0,2 2-65 0,-1-1-59 15,0 2-18-15,1 2-9 0,-1-1 1 0,0 4 2 0,2-1 2 0,1 2 1 16,0 2 9-16,0 1 12 0,0 0 4 0,1 3-1 0,2 0 11 0,-2 3 11 16,1-2 7-16,-1 4 4 0,0-2 13 0,1 4 22 0,-2-1 2 15,-2 2-1-15,1 1 6 0,-2 1 11 0,-1 1-7 0,-1 1-14 16,0-2 1-16,-2 2 9 0,-1 0-14 0,0 0-14 0,-1 0-4 0,-1 2 1 15,0-2-19-15,-1 0-22 0,-1 1-3 0,0 1 3 0,0-2-12 0,0 1-18 16,1-2 0-16,-1 1 5 0,2-2-16 0,0-1-19 0,1-3-1 0,1-1 7 16,1-2-15-16,2-3-18 0,1-3 0 0,0-2 7 0,3-2-8 15,-1-1-16-15,1-2 7 0,1-1 13 0,1-2-8 0,2-1-13 0,0-2 11 16,1 1 16-16,1-5-5 0,3-1-11 0,1-1 14 0,2-2 23 16,1-2-4-16,4-2-13 0,0-2 16 0,3-3 20 0,-1 0 2 0,4 0-7 15,0-3 19-15,0 0 25 0,0 1 1 0,0-1-7 0,0 2 20 16,1-1 26-16,-2 1 1 0,2 2-5 0,0 1 16 0,-1-1 17 0,1 4-4 15,0-1-15-15,-1 2 0 0,1 2 2 0,-2 2-13 0,1 1-20 16,-2 2 1-16,-2 1 6 0,0 4-14 0,-4 0-19 0,1 1-4 0,-3 4-1 16,-3 1-8-16,-2 0-11 0,-2 3 0 0,-1 1 3 0,-4 4-5 0,-1 1-4 15,-4 0 2-15,-3 3 5 0,-3 3-1 0,-2-2-6 0,-5 4 3 0,-2-1 6 16,-2 1-3-16,-2 1-4 0,-3-3-1 0,-1 1 5 16,0-1-1-16,-1-1-7 0,1-2 4 0,0-3 5 0,0 1-4 0,2-2-4 15,1-2-5-15,1-2 1 0,1-2-13 0,3-1-19 0,3-1-19 0,1-1-14 16,1-4-40-16,5 1-44 0,0-2-61 0,2-3-64 0,4 1-88 0,3-2-101 15,2-4-26-15,3-1-5 0,3-3 1 0,5-1 1 0,3-1 13 16,5-2 16-16,1-2 18 0,6 0 18 0,1-3 37 0,4 1 85 16</inkml:trace>
  <inkml:trace contextRef="#ctx0" brushRef="#br0" timeOffset="669437.172">25091 14531 87 0,'-3'-7'435'0,"0"1"6"0,1 0-5 0,-2 0 7 16,0 0 10-16,0 0-5 0,0 1-8 0,1 2 5 0,-1 0 10 16,1 2-5-16,1 1-11 0,-1 1-130 0,-1 2-168 0,1 2-81 0,-1-1-52 15,2 4-2-15,-2 1 10 0,1 0-10 0,0 3-16 0,1 0 8 0,0 1 16 16,2 1-10-16,2 1-16 0,0 0 3 0,2 1 12 0,2-1-22 16,2 2-32-16,0-1-11 0,1 1-4 0,0-2-25 0,2 3-35 0,0-3-15 15,2 0-11-15,-1-3-11 0,3 0-13 0,-1 0-8 0,2-3-7 16,2-2-2-16,-1-2-2 0,0-2 0 0,2-3 0 0,1 0 13 0,-1-3 17 15,-1-2 11-15,2-1 5 0,-1-1 29 0,1-2 36 0,-1-2 20 0,1-1 16 16,-2-1 39-16,1 1 43 0,0-3 28 0,-2 0 25 0,-1-2 37 0,0 2 41 16,-1-1 29-16,-2 1 22 0,-1 0 25 0,-1 1 28 15,-2 1-1-15,-1 1-7 0,-1 1-12 0,-2 1-13 0,0 4-25 0,-2 0-25 16,0 0-28-16,-2 3-32 0,0 1-18 0,-1 2-11 0,0 0-31 0,-1 5-31 16,-2 1-8-16,-1 0 0 0,0 4-11 0,-2 4-19 0,-2-1 5 15,-2 5 7-15,-2 2-3 0,-1 1-8 0,-2 3 8 0,-1 0 14 0,-1 3-4 16,-2 0-8-16,-1 1 8 0,0 1 11 0,-1 1-6 0,-2 0-7 15,1 1 4-15,-2 1 7 0,-2 1-4 0,2 0-9 0,-1-2 5 0,0 2 5 16,1-1-5-16,0-4-10 0,0 1 2 0,2-2 5 0,1-3-7 0,1 0-8 16,1-4-2-16,2-2 3 0,1-1-6 0,3-3-8 0,-1-2 2 15,2-2 9-15,2-2-6 0,2-2-7 0,0-1 2 0,1-3 7 0,2-2-5 16,1-2-11-16,2-2 2 0,2-2 8 0,2-2-8 0,2-4-9 16,2-1 4-16,2-2 10 0,4-1-4 0,2-4-13 0,3 1 5 0,2-2 8 15,1-2-14-15,2 1-20 0,1-1-5 0,2 1-2 0,1-1-29 0,-1 2-33 16,2-1-35-16,-2 2-35 0,2 1-58 0,-2 1-64 15,0 1-57-15,-1 1-52 0,2 2-20 0,-2-1-9 0,-2 3 10 0,1 2 17 16,0 1 11-16,-2 0 7 0,0 0 27 0,-2 3 31 0</inkml:trace>
  <inkml:trace contextRef="#ctx0" brushRef="#br0" timeOffset="669941.7132">26439 14558 0 0,'-4'-9'325'0,"0"2"58"0,1-2 4 0,-1 0 16 0,1 0 22 15,2 0 4-15,-2 3 1 0,2-2 13 0,1 2 13 16,0 2 4-16,0-1 4 0,1 2-106 0,2-1-136 0,1 1-64 0,1 0-46 16,2 3-10-16,1-3 5 0,3 1-20 0,1 2-23 0,4 0-2 0,1 0 2 15,3 2-13-15,3-1-19 0,2 1-13 0,3 2-13 0,0-1-40 0,3 2-47 16,1-1-44-16,-2 2-40 0,2 0-67 0,-1 0-77 0,-2 2-74 15,1-2-71-15,-4 0-28 0,0 0-10 0,-5 0 0 0,0 0 5 16,-3-2 7-16,-2 1 10 0,-4-2 31 0,-3 0 35 0,-2 0 44 0,-2-3 200 16</inkml:trace>
  <inkml:trace contextRef="#ctx0" brushRef="#br0" timeOffset="670137.0451">26631 14393 0 0,'-8'-1'351'0,"1"-4"105"0,3 2 12 15,1-1-9-15,2-2-17 0,1 1 2 0,0 1 6 0,1 1-7 16,2 3-8-16,0 0 4 0,-1 0 11 0,2 3-109 0,2 1-143 0,-2 1-95 16,1 2-80-16,-1 1-34 0,0 1-22 0,-1 0 15 0,-1 1 24 15,0 2-7-15,-2 2-22 0,-3 1-5 0,-1 1-2 0,-1 1-35 0,-3 4-41 16,-2-2-49-16,-2 4-46 0,-2 2-76 0,-2 1-83 0,0 1-38 0,-2-2-23 16,2 2-17-16,0-1-9 0,2-4 6 0,2 1 13 0,2-4 14 15,4-1 9-15,3-4 29 0,2-1 32 0</inkml:trace>
  <inkml:trace contextRef="#ctx0" brushRef="#br0" timeOffset="670469.2036">27837 14476 0 0,'-17'0'99'16,"-2"0"232"-16,2 0 19 0,-3 0 14 0,0 1 14 0,0 2 21 0,-1 0 24 15,1 3 8-15,-2 2 4 0,2 1 12 0,2 1 16 0,-1 2-85 0,2 0-117 16,1 2-57-16,0 1-42 0,2 0-28 0,4 1-25 0,0 1-10 15,2-1-7-15,3 1-29 0,2 1-35 0,3 1-20 0,3-1-17 0,2 2-48 16,5-2-56-16,0 1-52 0,4-1-54 0,2 0-85 0,2 0-95 16,5-3-36-16,1 0-15 0,1-1-11 0,3-4-8 0,3-1 7 0,0 0 12 15,2-3 12-15,0-3 13 0,2-1 34 0,0-1 40 0</inkml:trace>
  <inkml:trace contextRef="#ctx0" brushRef="#br0" timeOffset="670755.5156">28295 14458 270 0,'-8'-8'511'0,"1"-1"13"0,2 2 5 0,2-2-5 0,3 0-10 15,1 3-7-15,2 0-6 0,1 0 0 0,1 3 2 0,3 1-2 0,2 1-2 16,2 1-167-16,1 1-217 0,3 1-82 0,3-1-46 0,1 1-13 16,1 1-1-16,2 0 5 0,2 0 7 0,0 0 7 0,3 3 10 0,-1-2-4 15,1 2-1-15,0 0 2 0,0 2 2 0,-1-1-8 0,-1 4-16 16,-2-2-1-16,-1 1 2 0,-2 2-11 0,-2-1-14 0,-3 1 4 0,-1 1 7 15,-3-1-5-15,-2 0-10 0,-2 0 6 0,-1 0 8 0,-2 0-4 0,-2-1-10 16,-2 1 14-16,-2 0 20 0,-2 0 1 0,-1 0-7 0,-2 0 11 0,-4 1 17 16,0 1-19-16,-4-1-28 0,0 1-12 0,-2 1-7 15,-3 0-29-15,0-3-36 0,-1 3-26 0,0-2-23 0,-1-1-38 0,0 0-41 16,-1 0-64-16,1-1-70 0,0-2-37 0,-1 0-25 0,1 0 9 0,0-3 21 16,-1 0 15-16,0 0 15 0,-1 0 26 0,0-2 26 0,-1 1 32 15,0-2 83-15</inkml:trace>
  <inkml:trace contextRef="#ctx0" brushRef="#br0" timeOffset="670906.5206">28243 14911 451 0,'14'-3'492'0,"1"-2"6"16,2 2 2-16,2-3 1 0,1 0-2 0,3-1 4 0,-1 1 1 0,5 1-2 15,1 1-1-15,1-2-27 0,3 1-34 0,2 1-176 0,0-1-219 16,1 1-80-16,0-2-34 0,1 1-43 0,-2 1-46 0,2-1-56 0,-1 1-64 16,1-2-89-16,-1 3-97 0,1 0-28 0,-2-2-6 0,2 2-1 0,-1-1-1 15,1 2 17-15,-1 1 20 0,-1-1 20 0,1 2 20 0,-2 2 38 0,1-1 94 16</inkml:trace>
  <inkml:trace contextRef="#ctx0" brushRef="#br0" timeOffset="671246.8357">29955 14686 0 0,'0'0'289'0,"0"0"149"0,0 0 17 15,4 0-2-15,1-2-8 0,2 2 5 0,1-1 8 0,2 1-5 0,4 0-8 16,0 1 5-16,5 1 8 0,1 1-101 0,1 0-132 0,3 0-101 0,2 0-89 16,-1 3-55-16,3-3-43 0,-1 1-21 0,1 1-16 0,-2 1-34 0,2-2-41 15,0 1-62-15,0-1-68 0,-2 1-65 0,0-1-65 0,-2 1-11 16,-1-2 2-16,-3 0 3 0,-1 0 2 0,-5-2 22 0,0 1 24 16,-5-1 25-16,-1-1 22 0,-8 0 31 0,0 0 312 0</inkml:trace>
  <inkml:trace contextRef="#ctx0" brushRef="#br0" timeOffset="671421.1567">30341 14485 210 0,'-4'-3'528'15,"0"3"16"-15,0-2 2 0,2-1-1 0,2 2 1 0,0 1-3 0,0 0-2 16,0 0-1-16,-2 1 0 0,1 5-6 0,0 2-6 0,-1 1-163 16,1 1-209-16,-2 2-114 0,1 2-86 0,-1-2-43 0,-1 3-28 0,1 0-29 15,-1 0-24-15,2 0-36 0,-1 3-41 0,0-2-79 0,1 2-90 16,-1 2-52-16,2-2-41 0,-2 0-5 0,0 3 5 0,1-2 12 0,-1 1 11 15,0-1 25-15,1 1 31 0,0-1 26 0,1 1 24 0</inkml:trace>
  <inkml:trace contextRef="#ctx0" brushRef="#br0" timeOffset="671840.4073">30735 14900 151 0,'18'-16'479'0,"1"1"19"0,-3 0 9 15,0-3 13-15,0 1 17 0,-1-1 5 0,-2 3 4 0,-2-1 3 0,-1 4 3 16,0-2 1-16,-2 2-2 0,-2 2-145 0,0-1-187 0,-2 2-87 0,-2 0-60 15,0 2-18-15,-2 1-7 0,0 1-19 0,0 1-22 0,-2 1-9 16,2 1-4-16,0 2-10 0,0 0-11 0,0 0-1 0,0 0 2 0,-1 2-10 16,0 4-16-16,-1-2-10 0,1 4-7 0,1-2-16 0,-1 4-19 15,1 1-10-15,0-1-11 0,0 2-8 0,1-1-2 0,0 1 1 0,2 0 1 16,0 0 5-16,1-3 0 0,1 0 9 0,2-2 12 0,1-1 12 0,1-1 15 16,2-2 18-16,-1 0 20 0,4-3 22 0,-1-3 22 0,0 0 19 0,3-3 17 15,0-2 13-15,0-2 8 0,3-2 4 0,0-2 1 0,2-2-2 0,0-5 1 16,2-2-1-16,1-2-1 0,1-4-3 0,1-2-6 0,-1-2-4 15,2-3-7-15,-2 0-11 0,2 0-13 0,-2-2 4 0,0-1 7 0,1 2 18 16,-2 1 16-16,0 0 26 0,-2 0 26 0,0 4 7 0,-2 2 3 16,-2 2 10-16,-3 5 11 0,-2 4-3 0,-2 1-3 0,-3 4 3 0,-1 4 2 15,-3 1-14-15,-2 4-20 0,1 1-17 0,-3 4-19 0,0 0-25 0,0 4-24 16,-1 1-9-16,-2 4-3 0,-1 1-10 0,-1 4-13 0,-2 1 2 0,-1 4 11 16,-1 4-4-16,-3 2-2 0,-3 2 5 0,0 2 8 0,-2 2-3 0,0 4-7 15,-3-1 2-15,-2 1 1 0,1 2-7 0,-2 1-10 0,1-2-9 0,-1 3-10 16,2-2-19-16,-1 1-23 0,4-2-17 0,0-3-14 0,2 0-29 0,3-3-34 15,0-3-38-15,2-2-38 0,2-1-51 0,1-3-54 0,0 0-89 0,0-3-94 16,1-1-21-16,0-4 3 0,1-1 14 0,-2-1 17 0,0-2 19 16,0-3 17-16,-2-2 26 0,0-2 32 0,-2-4 37 0,-2-1 45 15</inkml:trace>
  <inkml:trace contextRef="#ctx0" brushRef="#br0" timeOffset="673943.6601">19691 15548 0 0,'1'-19'168'0,"-1"2"16"0,-1 1 11 16,-3 1 9-16,0 1 11 0,-3 2 8 0,-1 2 13 0,-1 2-22 15,-5 1-28-15,0 1-30 0,-4 1-28 0,0 1-16 0,-4 3-8 16,-2 2-2-16,-1 2 0 0,-2 1-9 0,1 2-14 0,-2 3 5 0,0 2 9 16,0 2-7-16,1 1-13 0,2 3 13 0,2 2 19 15,2 0-3-15,1 3-6 0,4 0 10 0,4 2 19 0,1 0 1 0,4 1 0 16,2 0 9-16,4 3 9 0,2 0-6 0,4 2-12 0,2 0-2 15,2 2-1-15,2 0-10 0,4 2-16 0,-1-1-7 0,4 1-6 16,-1-1-12-16,0 1-18 0,2 0-13 0,-2-1-16 0,-1 0-11 0,0-2-13 16,-1-2-13-16,-2-2-12 0,-2-2-4 0,-2-2-2 0,-2-2-5 15,-2-2-4-15,-2-4 0 0,-2 0 2 0,-2-2-2 0,-2-2 0 16,-2-2 1-16,-3-1 4 0,-1-2 1 0,-5-3 3 0,0 0 1 0,-2-3 2 16,-4-2 0-16,0-1 0 0,-3-3 0 0,0-3 5 0,1 0 1 15,-2-3 0-15,1-1-2 0,2-2 1 0,-1 1 5 0,2-2 7 16,2 1 8-16,2-1 7 0,2 3 10 0,4 0 12 0,0 1 4 15,4 2 4-15,2 3-1 0,1 1-4 0,2 1 3 0,2 3 2 16,2 0-1-16,1 4 2 0,2 1 3 0,1 2 3 0,1 2 3 0,0 3 3 16,1 2 2-16,1 2 1 0,-2 4 7 0,0 3 8 0,-2 1 11 15,0 5 8-15,-2 2 4 0,0 3 1 0,-3 3 0 0,0 2 4 16,1 1-7-16,-2 2-13 0,0 2-7 0,-2 1-5 0,2 0-10 0,0 1-7 16,0 0-9-16,0-1-6 0,2-1-12 0,0 0-13 0,1-1-22 15,1-3-20-15,1 0-37 0,2-4-38 0,0-1-46 0,1-2-46 16,0-3-46-16,2-2-47 0,1-1-75 0,1-3-84 0,0-2-30 0,3-5-14 15,-1-2-1-15,2-2 5 0,0-5 16 0,2-3 21 0,0-5 31 16,1-2 37-16,0-4 46 0,1-2 135 0</inkml:trace>
  <inkml:trace contextRef="#ctx0" brushRef="#br0" timeOffset="674459.5819">20552 16406 51 0,'-9'-4'403'0,"-2"-2"10"15,2-2 1-15,-2 0 3 0,0-2 3 0,-1 0-2 0,2 0-1 16,-2 0 0-16,0 1 3 0,0-1-1 0,0 2-1 0,0-1-125 0,0 1-166 15,-2 0-61-15,1 0-28 0,0 1-8 0,-2 0 1 0,-1 0 4 0,0 1-1 16,-3 1 7-16,1 1 7 0,-1 1 3 0,-2 2 4 0,-1-1 4 0,1 4 4 16,-2 0-2-16,2 2-2 0,0 2-5 0,1 1-5 0,1 1-1 0,0 3-3 15,3 1-4-15,0 1-4 0,3 2-4 0,0 0-4 0,2 2-7 16,2 1-4-16,2 0-4 0,2 1-4 0,1 0-2 0,2 2-5 0,4-2 1 16,2-1 1-16,1 0-4 0,2 0-2 0,2-2-7 0,3-1-4 15,3-2-7-15,-1-2-11 0,5-1-11 0,0-3-10 0,2-2-7 0,0-2-11 16,3-3-11-16,0-1-10 0,2-2-12 0,-2-2-10 0,1-2-7 0,-2-2-7 15,1 0-1-15,-3-2 1 0,-1-1 7 0,-1 0 7 0,-2-3 11 0,0 1 14 16,-2 0 8-16,-2-2 10 0,-1-1 21 0,-1 2 28 0,-3-1 23 0,0 0 21 16,-1 2 27-16,-3 0 27 0,0 2 23 0,-3 0 19 0,0 1 13 0,-1 2 11 15,0 1 9-15,-2 2 6 0,-1 0 3 0,0 1 2 0,1 2-13 16,-2 0-13-16,0 1-13 0,0 1-14 0,0 1-17 0,0 1-17 16,-2 1-19-16,1 2-16 0,-2 1-10 0,1 2-10 0,-2 1-10 0,0 3-10 15,1 1-8-15,-1 2-8 0,0 2-8 0,1 2-8 0,1 0-11 0,0 0-7 16,2 1-16-16,2 2-20 0,0-2-23 0,2 0-25 0,2 1-36 0,0 0-39 15,1-2-51-15,1 0-55 0,1 0-74 0,1-3-80 0,2 0-19 16,0-3 2-16,2-3 5 0,1-2 10 0,2-2 16 0,3-2 18 16,0-5 24-16,2-1 25 0,0-3 38 0,0-1 158 0</inkml:trace>
  <inkml:trace contextRef="#ctx0" brushRef="#br0" timeOffset="674743.1379">21064 16639 55 0,'0'0'446'0,"0"-2"19"0,1-1 9 0,-1 0 0 16,0-2 1-16,2 1 1 0,-2 1-2 0,1 0 0 0,0 1 0 15,-1 2 0-15,0 0 0 0,3 0-128 0,0 1-161 0,-1 2-85 0,1-1-62 16,0 2-17-16,-1 0-6 0,0 1-3 0,0 2 0 0,0 1 3 0,-1 1 1 15,-1 1 1-15,0 2-1 0,-1 0-4 0,-1 2-6 0,0 1-15 0,-1 0-21 16,-1 1-25-16,0 1-32 0,-1 1-41 0,-1 0-41 0,0 1-56 0,-1 0-63 16,0-1-80-16,1 1-88 0,-1-1-22 0,0-1-8 15,2-1 1-15,1-3 4 0,1-1 14 0,2-4 17 0,1-3 26 0,0-5 28 16,0 0 36-16,5-2 156 0</inkml:trace>
  <inkml:trace contextRef="#ctx0" brushRef="#br0" timeOffset="675277.8356">21707 15706 0 0,'-7'-4'1'0,"2"2"244"16,-1 0-13-16,2 4 7 0,-1 1 10 0,0 3-2 0,1 4-8 16,0 2 7-16,0 3 13 0,0 2 20 0,1 4 26 0,0-1-67 0,1 3-91 15,-1 0-15-15,2 1 5 0,-2 1 20 0,2 1 28 0,-2 1-4 16,2 0-10-16,-2 3 5 0,2 0 7 0,-2 1-5 0,2 2-10 15,-2 0-21-15,2 1-22 0,-2-2-19 0,2 1-16 0,-1-2-22 0,2-1-25 16,-1-1-16-16,1-3-13 0,1-1-5 0,1-2-2 0,-1-2-1 16,2-3 0-16,1-3-6 0,0-3-6 0,0-1-6 0,1-4-1 15,2-1-14-15,-1-2-15 0,1-3-11 0,1-2-8 0,1-3-7 0,1-2-2 16,0-2-4-16,2-2 4 0,2-1 1 0,0-2 1 16,1-1 17-16,1-1 18 0,1 0 18 0,-1-1 17 0,2 1 23 0,0-1 26 15,0 2 18-15,0 0 17 0,0 1 10 0,-1 2 9 0,-1 2 4 16,0 0 4-16,0 3-1 0,-1 2 1 0,-2 0-16 0,-1 2-13 15,-1 2-12-15,-2 1-10 0,0 2-13 0,-1 2-10 0,-1 0-6 0,-2 2-3 16,-1 2-7-16,-1 0-7 0,-3 2-2 0,0 1 2 0,-4 2-4 16,-1 1-1-16,-2 2 1 0,-2-1 0 0,-5 2-3 0,0 2-11 15,-2 0-8-15,-3 0-13 0,0 2-14 0,1-2-17 0,-2 1-15 0,0-1-15 16,1-2-18-16,0 0-18 0,3-2-29 0,2-3-31 0,0-1-40 16,2-2-41-16,3-3-41 0,1-2-41 0,1-2-46 0,2-2-43 15,5-1-1-15,0 0 8 0,1-6 14 0,5 0 14 0,2-1 16 0,2-1 16 16,6-3 31-16,3 0 32 0</inkml:trace>
  <inkml:trace contextRef="#ctx0" brushRef="#br0" timeOffset="675478.0802">22477 16429 0 0,'3'5'30'0,"-2"0"487"0,-1 0 22 16,-1-2 7-16,0 0-2 0,-1-2 2 0,1 1 0 15,-2 1 0-15,1-1 0 0,-2 3 0 0,1 1 0 0,0 1-27 0,-1 3-37 16,0-1-173-16,0 3-215 0,0 0-65 0,-1 0-22 0,1 3-8 15,-1-1-1-15,-1 0-17 0,1 2-23 0,-2 1-38 0,1 0-43 16,-2-1-60-16,0 2-61 0,-2 2-71 0,1-2-69 0,0 1-69 0,-1-1-66 16,0 1-20-16,0-1-5 0,2 0 1 0,2-2 1 0,0-2 16 0,2-3 20 15,3-3 40-15,4-1 44 0,2-3 59 0,4-4 287 16</inkml:trace>
  <inkml:trace contextRef="#ctx0" brushRef="#br0" timeOffset="675728.7725">23179 16535 0 0,'6'-13'126'0,"1"-2"195"0,0 1 7 15,-1-3-1-15,1 0-6 0,0 0-3 0,-2 2-4 0,0-1-7 0,-1 3-4 16,-1 0 0-16,-2 2 5 0,1 0-89 0,-2 2-117 0,-2 0-47 0,-2 2-28 16,0 0-7-16,-2 0 1 0,-4 2 19 0,1 0 28 0,-3 3 23 0,-3-1 25 15,1 3 25-15,-2 1 24 0,0 2 12 0,-2 2 7 0,1-1 4 0,1 4 2 16,-1 0-4-16,2 2-3 0,0 2-7 0,2 0-4 0,1 2-16 15,3 0-19-15,1 3-20 0,1 0-21 0,3 0-20 0,3 2-16 16,2-1-15-16,4 2-12 0,3 0-21 0,3-1-22 0,4-1-43 0,3-1-49 16,2-1-73-16,3-1-83 0,1-2-107 0,3-1-113 0,1-2-35 0,1-3-8 15,2-2-2-15,-2-1-4 0,2 0 2 0,-2-2 2 0,0 0 11 0,1-2 19 16,-2 0 37-16,0-2 42 0</inkml:trace>
  <inkml:trace contextRef="#ctx0" brushRef="#br0" timeOffset="675927.8163">23797 16640 0 0,'-1'5'112'0,"0"-2"431"16,-2-1 20-16,2-1 5 0,1-1 2 0,0 0-1 0,-2-1-2 0,0 0 1 15,2 1 2-15,-3 1-1 0,0 3-2 0,2 0-36 0,0 2-48 16,-1 2-177-16,1 1-216 0,0 1-65 0,-2 1-19 0,2 1-7 0,-2 0-2 16,-1 2-3-16,0 0-6 0,0 3-12 0,-3 0-14 0,1 1-13 0,-2 1-15 15,0 2-24-15,-2-1-28 0,0 0-40 0,-1 1-43 0,0-1-60 0,-1 1-64 16,2-2-77-16,-1 0-80 0,0-1-35 0,2-2-28 0,1-2 4 0,1-2 11 15,2-2 13-15,1-3 16 0,1-1 22 0,3-6 29 0,0 0 39 16,0 0 44-16</inkml:trace>
  <inkml:trace contextRef="#ctx0" brushRef="#br0" timeOffset="676379.6333">24637 16614 0 0,'11'-13'61'0,"-3"-2"238"0,-1 1-10 0,-2-3-13 0,-1 2-16 16,-1-2-23-16,-2 1-26 0,-2 2-11 0,-1-1-13 0,0 3 20 0,-1 0 29 16,-2 0-68-16,-1 3-96 0,0-1-36 0,-2 1-20 0,-2-1 20 15,-2 3 30-15,-1 0 41 0,-2 1 46 0,-2 0 43 0,0 1 44 16,-2 1 29-16,-1 2 22 0,1 1-12 0,1 1-21 0,-1 1-11 0,3 1-7 16,1 2-21-16,2-1-24 0,1 3-22 0,1 0-22 0,2 2-26 0,1 0-28 15,3 2-22-15,-1-1-21 0,4 1-13 0,2 1-8 0,2-2-11 0,2 2-5 16,2 0-8-16,3-2-6 0,2 1-15 0,2 0-20 0,2-1-20 0,2 0-25 15,3-3-28-15,0 0-31 0,3-3-23 0,1 0-21 0,0-3-17 16,1-3-14-16,0-2-5 0,1-2-6 0,-1-1 1 0,-1-3 2 16,0-2 15-16,-1-3 20 0,-2-2 29 0,0-2 37 0,-1-2 32 0,0-3 31 15,0-3 34-15,-1 0 33 0,0-5 25 0,-1 0 23 0,1-3 26 0,-2 0 28 16,2-2 19-16,-2 1 20 0,-1 1 21 0,0 1 23 0,-1 2 13 0,-3 0 10 16,-1 5 14-16,-2 0 14 0,-1 4 7 0,-1 4 3 0,-3 0-5 0,-2 5-5 15,0 3-19-15,-1 2-17 0,-1 2-22 0,0 3-22 0,-1 1-24 16,1 4-21-16,-3 0-25 0,-1 3-23 0,0 2-18 0,-1 3-15 0,-2 3-15 15,-2 3-15-15,-1 3-3 0,-2 3-5 0,-1 4-2 0,-2 3-4 16,1 2 2-16,-1 3 3 0,0 2-7 0,2 2-11 0,0 1-8 0,-1 1-8 16,2 1-20-16,2 0-21 0,0 1-29 0,1-2-32 0,0-1-50 0,1 1-57 15,1-2-74-15,-1-2-76 0,1 1-88 0,2-1-92 0,0-2-21 0,2-2 0 16,2-2 7-16,2-3 8 0,2-2 20 0,3-5 19 0,2-3 30 16,4-1 30-16,3-6 51 0,2-2 102 0</inkml:trace>
  <inkml:trace contextRef="#ctx0" brushRef="#br0" timeOffset="677012.5382">26063 15692 99 0,'6'-8'424'16,"1"1"2"-16,1-2-9 0,0 2 3 0,3 1 5 0,-1 0-13 0,1 3-16 16,1 0 3-16,1 3 9 0,1 1-4 0,-1 3-10 0,2 1-136 0,-1 1-174 15,1 0-73-15,-3 2-43 0,-1 1 4 0,-2 0 16 0,-2 3 6 16,-2 0 1-16,-4 3 20 0,-1 1 23 0,-4 1 1 0,-4 4-3 0,-2-1 9 16,-5 4 12-16,-1 1 6 0,-5 2 3 0,-2 1 15 0,-2 2 16 15,-2 3 1-15,-2 0-4 0,-1 3-7 0,0 2-7 0,-1-1-4 0,2 1-5 16,-1 1-5-16,4-1-5 0,0-1-4 0,4-2-4 0,3 0-11 0,3-2-14 15,4-1-17-15,4-2-20 0,5-3-17 0,3-2-19 0,4-1-18 0,3-3-21 16,4-4-18-16,2-2-16 0,3-4-23 0,1-3-21 0,2-2-21 0,1-2-23 16,0-3-19-16,1-2-18 0,-1-3-12 0,2-2-9 0,-2 0 5 15,-2-2 5-15,1-2 22 0,0 0 26 0,-2-2 41 0,-1 1 45 16,-1-1 59-16,-2 0 62 0,-2 0 56 0,-2 2 56 0,-2 1 50 0,-2 1 50 0,-2 2 38 16,-2 2 34-16,-1 0 19 0,0 2 17 0,0 2 8 0,-3-2 2 15,1 4-13-15,-1-1-18 0,-1 1-33 0,0 3-34 0,-1 0-32 0,-2 2-33 16,-1 3-27-16,-1 2-24 0,-1 1-17 0,0 2-16 0,-1 3-10 0,0 2-8 15,-1 0-12-15,0 2-12 0,0-1-8 0,0 3-10 0,0-1-7 16,0 1-8-16,0 1-5 0,-1-1-5 0,0 1-10 0,-2 2-8 0,0-1-8 16,-1 1-6-16,-1-1-9 0,0 0-12 0,-1 1-8 0,0-1-10 0,0 1-18 15,1-2-19-15,0-1-26 0,1-3-26 0,1 1-32 0,2-3-37 16,2-2-41-16,2-1-46 0,1-2-67 0,1-2-72 0,3-2-39 0,4-3-24 16,1-2-1-16,2-2 5 0,2-5 17 0,5-1 20 0,0-3 25 0,4-4 28 15,2-2 37-15,0-3 38 0</inkml:trace>
  <inkml:trace contextRef="#ctx0" brushRef="#br0" timeOffset="677238.3254">26985 16568 124 0,'10'-13'482'0,"0"-1"23"0,1-1 13 16,0 1 8-16,-1-2 8 0,1 3 5 0,-2 0 2 0,1 2 1 0,-1 3 4 15,0 1-2-15,1 1 2 0,0 2-139 0,1 2-178 0,0 0-94 0,1 1-66 16,1 2-24-16,0 1-10 0,1 0-17 0,2 2-17 0,-2 0-19 0,2 1-19 16,0 1-41-16,0 0-45 0,0 1-63 0,-1 1-74 0,0 0-89 15,-1 2-101-15,0 0-50 0,-1 1-34 0,0 0-12 0,-1 0-3 0,-1 1 5 16,1-1 7-16,-1-1 16 0,-2 1 19 0,-2-1 38 0,-2-1 41 16</inkml:trace>
  <inkml:trace contextRef="#ctx0" brushRef="#br0" timeOffset="677396.9876">27087 16754 424 0,'-8'-2'573'16,"1"-3"12"-16,2-2 3 0,1-1 0 0,2-3-1 0,2 0-7 0,2 1-2 15,0 2-11-15,4 1-11 0,2 1-8 0,1 1-10 0,4-1-218 16,2 1-280-16,4-1-127 0,3 1-85 0,2 1-100 0,3-1-106 0,1 0-87 16,3 1-84-16,-1 2-22 0,2 0-4 0,-1-1 10 0,-2 2 8 15,1 0 10-15,-1-2 10 0,-2 2 22 0,-2 1 28 0,-1-1 41 0,-1 1 97 16</inkml:trace>
  <inkml:trace contextRef="#ctx0" brushRef="#br0" timeOffset="677731.0211">28355 15835 135 0,'18'-6'459'16,"2"0"12"-16,0 0 1 0,0-1 5 0,0 1 5 0,-1 1-4 0,0 0-4 15,-1 3 5-15,1 2 4 0,-2 0 1 0,2 2 2 16,0 2-142-16,-1 0-187 0,1 0-80 0,-2 1-49 0,1 1-11 0,-1 1-4 15,-2 1-2-15,-1 0-4 0,0 2 2 0,-4 0 3 0,1 4-10 0,-2 0-14 16,-2 2-21-16,-2 3-20 0,-1 1-32 0,-2 3-37 0,-4 2-41 0,-2 3-44 16,-1 2-53-16,-4 2-55 0,-3 2-69 0,-2-1-73 0,-2 2-23 15,-2-1-5-15,-2-1 7 0,-3 0 8 0,0-1 17 0,1-2 20 0,-2 0 31 0,0-2 36 16,1-1 42-16,-1 1 249 0</inkml:trace>
  <inkml:trace contextRef="#ctx0" brushRef="#br0" timeOffset="677863.5904">28284 16723 175 0,'3'1'537'15,"1"-1"30"-15,1-1 12 0,0-2 6 0,2-1 2 0,-2-2 1 0,2 1 0 16,-2-1 1-16,2 1 1 0,-2 1-4 0,2-1-5 0,0 0-160 0,-1 1-209 16,1 0-176-16,0-1-165 0,-1 1-177 0,0 1-182 0,-1-1-61 0,-1-1-28 15,-1 0-8-15,-3 5-3 0,0 0 0 0,-2-3-2 0,-2 2 4 0,-1-1 4 16,-2 2 16-16,-1 3 20 0,-1 2 63 0,0-1 425 0</inkml:trace>
  <inkml:trace contextRef="#ctx0" brushRef="#br0" timeOffset="679232.2178">17367 15914 22 0,'-14'-4'393'0,"2"-4"14"0,2-1 7 0,0-1 7 0,1-2 7 16,2 0-1-16,1 1-2 0,-1 2-8 0,3 2-6 0,0 1-5 0,1 2-5 15,2 2-125-15,1 2-161 0,0 0-68 0,3 0-38 0,-1 2-14 16,2 0-4-16,2 2-7 0,-1 1-7 0,0 0 8 0,1 1 14 0,0 0 10 16,1 0 12-16,0 0 12 0,1 1 10 0,0 0 5 0,1 1 0 15,0 2 6-15,2-2 3 0,1 2 2 0,0 1 1 0,1 0 0 0,1 1 1 16,0 0-7-16,1 0-9 0,1 0-6 0,0 1-3 0,0-1-7 0,1 1-8 15,2 0-6-15,1 0-8 0,0-1-13 0,1 2-13 0,1-2-19 16,2 0-22-16,-2 0-27 0,4-2-25 0,-2 1-32 0,1 0-33 0,-1 0-42 16,0-2-45-16,0 2-57 0,-1-1-63 0,-2 1-36 0,0-2-29 0,1 0 1 15,-4-1 8-15,1 0 19 0,-3 0 17 0,0-2 26 0,-3 0 24 0,-1-2 33 16,-2 1 38-16</inkml:trace>
  <inkml:trace contextRef="#ctx0" brushRef="#br0" timeOffset="679465.8905">18143 15956 186 0,'6'-4'484'15,"0"-1"16"-15,0 0 2 0,0 1 1 0,0 1-1 0,1 0 2 0,0 2 0 16,-1 1-3-16,0 4-3 0,0 1-1 0,0 3 1 0,-1 2-153 0,0 2-200 16,1 1-82-16,-4 2-48 0,1 2-16 0,-2 0-5 0,-2 2 0 15,-2 2 0-15,-1 0 0 0,-2 2-2 0,-4 2 4 0,-2 0 5 16,-2 3-2-16,-4 1-7 0,-2 1-11 0,-2 1-16 0,-5 1-23 0,-1 2-29 15,-3 1-33-15,-2 0-39 0,0-1-57 0,-3 1-65 0,-2 0-79 0,0-1-85 16,-1-3-32-16,0-2-15 0,1-4 0 0,-1-1 1 0,2-3 13 0,2-3 16 16,0-3 24-16,3-4 25 0,0-3 37 0,3-3 73 0</inkml:trace>
  <inkml:trace contextRef="#ctx0" brushRef="#br0" timeOffset="681334.835">22871 12920 0 0,'-2'-4'145'0,"1"-1"181"0,0 0 5 16,-2-1 1-16,2-1-2 0,-1 1-3 0,0 1-6 0,-1 1 0 0,0 2 0 15,1 3-2-15,-1 2-1 0,-1 0-93 0,0 4-120 0,-1 2-58 0,1 0-41 16,-2 3-9-16,1 3-3 0,0-1 12 0,-2 3 10 0,2 2 11 0,-2 2 5 16,0 1 8-16,1 2 8 0,-4 2 0 0,1 1 0 0,0 3 2 15,-2 0 5-15,0 1-4 0,1 2-6 0,-2 0 2 0,0 1 4 16,0 1-17-16,1 0-23 0,-1 1-22 0,1-2-19 0,1-1-33 0,-1 0-36 15,0-1-76-15,1-4-86 0,0-2-56 0,2-2-43 0,0-3-6 0,2-5 2 16,-1-1-5-16,2-4-9 0,-1-4 6 0,2-2 15 0,4-5 18 16,-5-3 13-16</inkml:trace>
  <inkml:trace contextRef="#ctx0" brushRef="#br0" timeOffset="681651.3708">22344 13456 264 0,'-8'9'528'15,"1"-2"10"-15,2-2 2 0,2-2-1 0,3-3-1 0,0 0-4 0,0 0-1 16,0 0-2-16,-1 3 1 0,0 0-1 0,-2 3-3 0,2 1-163 0,-2 2-215 16,0 2-93-16,-1-1-56 0,0 2-11 0,0 0 2 0,0 0-1 0,0 2 0 15,0-1 3-15,2 1 6 0,-1 2-1 0,0-1-2 0,3 3 3 16,2 2 3-16,0 1-2 0,4 3 1 0,0 0-1 0,5 0 7 16,2 3-7-16,3 0-8 0,3 1-7 0,1-1-5 0,3 0-8 0,2-1-8 15,0-4-2-15,2-1-4 0,1-1 1 0,0-4 1 0,0-2-2 0,1-4-1 16,1-2 2-16,-1-4 2 0,-1-1 1 0,1-4-4 0,-1-4 8 15,0-2 11-15,-1-2-5 0,0-5-8 0,-2-1 5 0,-1-3 5 16,0-1-10-16,0-5-13 0,-1 0 3 0,-1-3 6 0,0-2-7 0,-2-1-13 16,0-1 8-16,-2-1 12 0,0 1-3 0,-2 1-9 0,-2 1 14 0,-2 2 20 15,-1 0-5-15,-2 5-10 0,-1 1-2 0,-2 3 2 0,-2 1-43 16,-2 4-54-16,1 4-72 0,-2 1-72 0,-1 4-73 0,0 4-74 0,0 0-15 16,0 0 3-16,2 4-6 0,-1 4-8 0,0 1 5 0,2 1 11 15,-2 2 8-15,2 2 11 0,0-2 41 0,1 4 259 0</inkml:trace>
  <inkml:trace contextRef="#ctx0" brushRef="#br0" timeOffset="682152.3183">26120 13236 0 0,'1'-7'165'0,"1"-2"193"16,-1 1 8-16,-1-2 12 0,1 1 15 0,-1-1-4 0,0 2-7 0,-1-1 11 16,1 2 14-16,-1 0 5 0,-1 1 1 0,1 1-76 0,0 2-97 15,-1-1-72-15,1 0-66 0,1 2-13 0,-1 0 1 0,1 2-17 0,0 0-22 16,0 0 8-16,-3 0 17 0,0 2-13 0,-2 2-21 0,0 2 2 15,-2 2 7-15,-1 3-18 0,-3 2-24 0,1 3 1 0,-2 2 11 0,0 2-9 16,-2 3-15-16,1 1 9 0,0 1 14 0,-2 3-8 0,0 2-14 16,1 0 8-16,-2 1 11 0,0 2-8 0,-2 0-15 0,0 2 7 0,-1-2 11 15,0 0-18-15,-1-2-24 0,2 1-10 0,-2-1-7 0,2-2-37 0,1-2-46 16,2-2-67-16,1-1-71 0,0-1-82 0,4-5-85 0,-1 0-19 0,2-6-1 16,-1 0-5-16,2-3-7 0,0-3 14 0,2-3 20 0,-2-2 14 15,1-2 14-15,0-5 33 0,2 0 179 0</inkml:trace>
  <inkml:trace contextRef="#ctx0" brushRef="#br0" timeOffset="682385.4381">25591 13442 300 0,'-3'-6'531'0,"0"-1"15"0,1-1 6 0,-1 1-8 0,0-1-10 16,1 1-1-16,0 2-1 0,1 2-1 0,1 3-3 0,-4 5 2 0,1-1 1 15,-1 4-174-15,-1-1-224 0,0 5-88 0,-1 0-45 0,0 3-16 16,-1-1-7-16,0 4 7 0,1-2 10 0,-1 2 4 0,0 2 1 15,1-2-1-15,0 4 4 0,1 1-2 0,0 1-2 0,2 0-1 0,0 3 0 16,2 0-7-16,1 0-10 0,3 3-13 0,2-3-13 0,3 1-10 0,1-1-5 16,3-1-19-16,4-2-25 0,2-3-10 0,3-3-11 0,3-3-23 0,4-3-26 15,3-2-31-15,1-2-28 0,4-4-42 0,1-2-42 16,2-2-61-16,1-2-70 0,1-2-14 0,0-2-1 0,1-3 16 0,0 0 23 16,0-5 11-16,0-2 11 0,-2-2 22 0,0-2 28 0,-1-2 31 0,-2-2 178 15</inkml:trace>
  <inkml:trace contextRef="#ctx0" brushRef="#br0" timeOffset="682936.6176">28972 13314 0 0,'13'-6'304'0,"-1"0"59"16,0-1 8-16,-1 0-4 0,0-1-5 0,-1 1-5 0,-2 1-3 15,0 1-8-15,-1 2-4 0,0 0 2 0,-2 2-1 0,-1 0-116 0,0 1-154 16,0 0-53-16,0 1-26 0,-1 0-6 0,-2 1-5 0,0-1 16 0,1 0 23 16,-2 1 8-16,0 2 8 0,-2 1 17 0,0 1 19 0,-1 0 2 0,0 2-2 15,-2 2 13-15,0 2 15 0,-2 0-5 0,-1 3-11 16,-1-1 1-16,-2 4 3 0,0-2-15 0,-1 1-24 0,0 2 0 0,-1-1 9 16,1 2-17-16,0-2-23 0,0 0-4 0,0 0 7 0,1 1-35 0,1-1-44 15,-2 0-32-15,1-1-31 0,-1 1-50 0,0 0-56 0,0 0-83 0,-1-2-88 16,1-1-31-16,0 0-19 0,1-1 2 0,0-1 9 0,1-1-1 15,0-1-5-15,2-1 24 0,2-2 31 0,-1-2 37 0,0 0 109 16</inkml:trace>
  <inkml:trace contextRef="#ctx0" brushRef="#br0" timeOffset="683203.4555">28813 13543 0 0,'-2'-5'232'0,"-1"-1"283"0,0-1 14 16,2 1 5-16,0-2 0 0,-1 2-3 0,0 0-3 0,-2 3-1 0,-2 0-1 15,0 3-1-15,-1 2-1 0,-2 2-67 0,-1 2-85 0,0 2-148 16,-2 1-167-16,-2 3-48 0,2 0-15 0,0 0-5 0,0 3-4 16,2 0 5-16,0 3 5 0,1 0-1 0,1 0 0 0,1 1 2 0,1 2 2 15,2-1 1-15,1 4-2 0,0-3 1 0,3 1 2 0,2 1-1 0,0 1-1 16,4-2-2-16,-1-2 1 0,3 1-3 0,0-2-3 0,3-1-3 16,-1-3 1-16,4-1-1 0,0-2-1 0,2-3-7 0,2 0-2 0,2-5-10 15,1 1-8-15,2-4-22 0,1-1-25 0,0-1-25 0,2-2-22 16,1-2-37-16,0 1-39 0,-1-4-75 0,1-1-84 0,0 0-63 0,-1-1-52 15,1-2-13-15,0-2 2 0,-3-1 5 0,-2 0 7 0,-2-1 22 16,-1 1 28-16,-4 0 26 0,-3 1 25 0,-4 1 37 0,-3 1 318 0</inkml:trace>
  <inkml:trace contextRef="#ctx0" brushRef="#br0" timeOffset="684120.8112">23061 11928 126 0,'10'7'213'15,"3"2"19"-15,2 1 26 0,2 1 11 0,4 1 7 0,3 0 4 0,4 0 7 16,3 1 20-16,5 1 26 0,3-2-46 0,3 1-67 0,6-2-26 15,3 1-14-15,4-3 0 0,5 0 6 0,5-1-8 0,3-1-11 0,5-1-16 16,6 0-17-16,4-1-5 0,3-1-3 0,5-1-11 0,2 1-13 16,3-2 2-16,2-1 2 0,3 1-16 0,2-1-25 0,2-1 1 0,2 0 10 15,1 0-11-15,2-1-20 0,2-1 4 0,2 2 13 0,0-1-14 0,2 1-18 16,2 1 3-16,-1 1 9 0,2-1-11 0,1 2-14 0,0 1 1 16,0 0 4-16,-2 0-5 0,2 2-16 0,-2 0 4 0,-1 2 7 15,-1 0-6-15,-1 0-12 0,-3 2 4 0,0 0 10 0,-4 2-14 0,-2-2-17 16,-3 2 4-16,-3-1 10 0,-3 1-5 0,-3-1-8 0,-6-1 2 0,-3-1 8 15,-2 1-6-15,-6-2-12 0,-2-1 6 0,-6-1 11 0,-2 0-11 0,-6-1-17 16,-5 0 1-16,-4-1 4 0,-7-1-23 0,-6 0-29 0,-4-2-23 16,-7 1-20-16,-6-1-35 0,-4 1-44 0,-5-1-83 0,-6 0-97 15,-7-1-40-15,0 0-23 0,-7-1 6 0,-4 1 13 0,-3 0 7 0,-4-1 4 16,-3-1 19-16,-2-1 26 0,-1-2 24 0,-2 1 27 0</inkml:trace>
  <inkml:trace contextRef="#ctx0" brushRef="#br0" timeOffset="684938.9846">24812 10645 0 0,'-4'-9'111'0,"0"-2"214"0,3-1 13 0,-1 0 10 16,2-1 9-16,2-2 3 0,-1 1 1 0,2 1 11 0,-2 2 11 15,2 2 2-15,-1 0-2 0,0 3-85 0,-1 2-106 0,0 1-63 0,1 0-49 16,-1 1-14-16,-1 2-8 0,0 0-11 0,3 0-16 0,1 2 4 0,-2 1 5 15,2 1-10-15,-1 2-19 0,1 2 4 0,-1 4 10 0,-1 0-8 16,-2 4-16-16,-1 2 8 0,-3 2 17 0,-1 4-10 0,-3 0-17 16,-3 6 5-16,-2 0 13 0,-3 0-11 0,-3 3-15 0,0 1 4 0,-2 1 14 15,1-1-10-15,-1-1-19 0,-1 2 8 0,2-4 12 0,0 1-9 0,3-1-13 16,1-2 5-16,1-2 19 0,3-2-7 0,2-2-14 0,0-1 10 0,2-4 13 16,0-1-5-16,3-4-14 0,1-2 9 0,0-2 16 0,1-3-5 15,1-3-14-15,0-2 7 0,2-1 19 0,-1-1-11 0,1-4-14 16,0-1 8-16,1-1 15 0,2-4-10 0,1-2-17 0,1-2 7 0,3-3 14 15,2-3-7-15,2-3-14 0,1-2 7 0,4-1 14 0,2-1-7 0,2-4-13 16,2-2 7-16,4 1 13 0,1-2-6 0,4-1-14 0,1 0 16 0,3 0 23 16,1 2-1-16,3-1-10 0,0 4 10 0,3 2 19 0,0 4-4 15,-1 4-12-15,0 1 11 0,-1 5 13 0,-1 3-8 0,0 3-11 16,-3 5 8-16,-1 1 16 0,-1 3-17 0,-3 3-24 0,-3 3 1 0,-1 3 11 16,-4 1-13-16,-2 4-22 0,-4 2 4 0,-3 4 10 0,-3-1-14 0,-4 5-19 15,-4 0 5-15,-3 5 13 0,-3-2-12 0,-5 1-20 0,-2 2 10 16,-5 2 13-16,-2-1-6 0,-4 1-15 0,-2-2 7 0,-4 1 16 15,-3 1-7-15,-2-2-10 0,-1 0 14 0,-2 0 22 0,-1-2-8 0,-2 1-16 16,-1-2 12-16,1-2 18 0,-2-1-6 0,-1-3-15 0,2 0 9 0,-2-3 17 16,1-3-8-16,2-1-14 0,1-2 11 0,2-3 17 0,2-3-7 0,4 0-13 15,2-3 12-15,3-2 20 0,3-1-8 0,3-3-12 0,3 0 10 16,2-1 17-16,3-2-10 0,4-3-23 0,1-2 1 0,4-1 5 16,4-1-24-16,2-4-36 0,6 1-12 0,3-5-9 0,5 0-27 0,5 0-33 15,3-2-34-15,4 1-35 0,3-1-32 0,2 4-31 0,1 1-54 0,0 0-60 16,0 4-27-16,-1 2-19 0,-1 2 11 0,-4 4 22 0,-1 0 13 15,-3 4 10-15,-2 2 22 0,-2 2 22 0,-2 4 36 0,-4 0 138 16</inkml:trace>
  <inkml:trace contextRef="#ctx0" brushRef="#br0" timeOffset="685389.9131">25620 11231 0 0,'9'-10'202'15,"1"-1"38"-15,-2 1-3 0,-2 1 14 0,0 0 16 0,-2-2 12 16,0 4 10-16,-2-2 13 0,0 0 11 0,-1 3-35 0,-1-2-53 0,-1 1-30 16,-1 1-26-16,0-2-7 0,-1 2-1 0,-1 0-1 0,0 0 2 15,0 0-4-15,-1 2-7 0,-2-1-13 0,2 1-18 0,-2-1-6 0,-1 2-1 16,0 0-19-16,0 2-20 0,-1-1-5 0,-1 1 1 0,1 1-22 16,-2 1-31-16,-1 1-1 0,0 2 11 0,0 1-13 0,0 1-22 0,-1 1 8 15,1 1 17-15,0 2-13 0,1 1-19 0,2 2 11 0,0 1 16 16,1-1-8-16,1 4-16 0,2-1 11 0,1-1 17 0,1 2-8 0,2 1-19 15,1-2 10-15,1 1 17 0,3-2-10 0,1 1-18 0,2-2 5 0,2-1 13 16,1-1-14-16,2-1-14 0,0-1 4 0,2-2 13 0,1-2-10 0,2-2-19 16,1-2 7-16,-1-2 13 0,2 0-8 0,1-5-16 0,0-1 10 15,0-1 17-15,1-2-7 0,-1-2-12 0,0-2 11 0,-1-2 16 16,-1 0-6-16,0-3-15 0,-1-2 15 0,-2 1 25 0,-2-2 4 0,-1 0-4 16,-1 1 23-16,-2-1 32 0,-1 2 8 0,-1 1 2 0,-2 1 17 0,0 4 25 15,-2 1 0-15,0 0-8 0,-1 4 7 0,0 2 4 0,-2 2-11 16,1-1-17-16,-1 5-7 0,0 0-1 0,0 0-21 0,0 0-24 0,-1 5-13 15,1 1-10-15,-2 3-13 0,0 0-15 0,-1 3-7 0,0 3-4 16,-1 0-10-16,0 3-9 0,-1 0-4 0,1 0-2 0,-1 3-14 0,1-2-17 16,0 1-10-16,0-1-7 0,1-1-21 0,0-1-22 0,2 1-14 0,1-5-14 15,1 2-16-15,1-3-16 0,-1-1-22 0,2-2-22 0,1 0-22 16,0-3-26-16,1-2-54 0,0 1-60 0,2-4-15 0,1-1 1 16,0-1 19-16,1-2 22 0,2-2 16 0,2-1 16 0,1-3 16 0,0 2 18 15,2-5 30-15,-1 1 231 0</inkml:trace>
  <inkml:trace contextRef="#ctx0" brushRef="#br0" timeOffset="685823.0954">26205 11105 0 0,'10'-7'243'0,"-1"1"132"0,-1 0 4 16,-1 0 7-16,-2 0 5 0,-1 0-2 0,-1 1-8 0,-1 2 1 0,0 2 7 15,-2 1-2-15,0 0-6 0,0 0-99 0,0 0-125 0,0 0-73 16,0 3-61-16,-2 1-13 0,1-1 2 0,-2 2-9 0,1-1-12 0,-1 1 8 16,-1 1 13-16,0 0-6 0,-1 1-12 0,-1 1 10 0,1-1 14 15,-2 4-6-15,2-2-12 0,-2 0 6 0,2 3 12 0,0 0-6 0,-1-2-13 16,2 2 8-16,0 0 14 0,0 2-9 0,0-2-15 0,2-2 8 0,-1 2 11 15,0-1-7-15,2-2-16 0,0 1 7 0,1-1 13 0,0 0-7 0,1-1-18 16,0-2 5-16,1 0 10 0,0 0-12 0,2-3-17 0,0 0 4 16,0 0 8-16,0 0-16 0,2-3-22 0,-1 0-5 0,2 0 0 15,-1-2-9-15,1-1-14 0,1 0-4 0,1-3 0 0,2 0 0 0,0-1-4 16,-1-2 2-16,2-2 5 0,0 1 5 0,0-2 1 0,0 0 12 0,0-2 13 16,0 1 14-16,0 1 17 0,-1-3 14 0,0 1 19 0,-1 1 13 15,0 1 13-15,-2 0 16 0,0 0 17 0,0 0 10 0,-2 3 10 16,0 0 12-16,-2 3 15 0,0-2 6 0,-2 4 1 0,1-2 5 0,-2 4 5 15,1-1-11-15,-2 3-17 0,0 0 1 0,0 0 4 0,0 0-17 0,0 0-23 16,0 0-5-16,-2-1 4 0,2 1-16 0,0 0-24 0,0 0-1 0,0 0 5 16,0 0-13-16,0 0-19 0,0 0 1 0,0 0 12 15,-2 0-9-15,-1 0-15 0,3 0 7 0,-3 1 11 0,-1 1-6 0,2-1-15 16,-2 1 5-16,0 1 13 0,-2 0-8 0,1 1-11 0,0 1 5 0,-1-1 14 16,1 2-6-16,0-1-12 0,-1 1 6 0,1 0 12 0,1 1-15 0,-1-1-21 15,1 2-3-15,0-2 0 0,0 1-19 0,1-1-28 0,0 0-17 16,1 0-11-16,-1 0-32 0,2 0-34 0,-1-1-48 0,1-1-49 0,1-4-76 15,0 6-80-15,0-6-16 0,1 5 8 0,-1-5 5 0,0 0 2 16,0 0 19-16,6-2 19 0,-2-1 19 0,0 0 20 0,-2-1 27 0,1-2 182 16</inkml:trace>
  <inkml:trace contextRef="#ctx0" brushRef="#br0" timeOffset="686184.0784">25981 10636 322 0,'-8'-6'365'0,"2"0"4"16,0 0-2-16,2 0 8 0,2 0 6 0,0 1-4 0,2 2-8 15,3 0 4-15,0 2 7 0,1 1-65 0,1 1-87 0,3 2-71 0,0 0-65 16,1 2-40-16,2 1-31 0,0 1 2 0,2 2 8 0,-1 0-10 0,-1 2-15 16,-1 2 6-16,1 2 18 0,-3 0-7 0,-1 2-14 0,-3 1 0 15,-2 0 4-15,-3 3-26 0,-3 0-38 0,-1 0-26 0,-5 1-17 16,0 1-40-16,-4-1-41 0,-2-1-68 0,0 2-77 0,0-4-40 0,-1-1-30 15,0 0-3-15,1-1 6 0,0-4 0 0,4-2-1 0,1-1 19 0,3-4 27 16,3-3 27-16,5-3 33 0</inkml:trace>
  <inkml:trace contextRef="#ctx0" brushRef="#br0" timeOffset="686370.3207">26825 10250 0 0,'3'2'117'16,"0"1"52"-16,-3 1 8 0,0 1 6 0,-2 1 0 0,0 1 3 0,0 4 6 16,1-2-12-16,1 1-15 0,3 1-51 0,2 1-63 0,3 1-45 0,4-1-42 15,4 2-16-15,3-1-10 0,3 1-43 0,4-2-55 16,2 1-16-16,4-1-7 0,2 0-4 0,4 0-8 0,0 0 12 0,2 0 18 16,3-1-5-16,1-1 121 0</inkml:trace>
  <inkml:trace contextRef="#ctx0" brushRef="#br0" timeOffset="687024.7866">27611 10894 1 0,'1'-6'372'0,"0"0"6"0,2 0-1 0,0 0 5 0,-2 0 8 15,0 0-3-15,-1 0-9 0,0 3 5 0,0 3 5 0,0-3-5 0,0 3-8 16,0 0-119-16,0 0-152 0,0 0-65 0,0 0-38 0,0 0 1 15,0 0 7-15,0 0-9 0,2 1-15 0,0 1 9 0,2-1 16 16,2 1-8-16,-1 1-16 0,3 0 8 0,1-2 18 0,2 1-10 0,2-1-19 16,2 1 10-16,1-4 16 0,1 1-11 0,1-2-14 0,0 0 7 0,1-2 13 15,1-1-7-15,-1-1-15 0,-1-2 12 0,1-2 20 0,0 1 1 0,-3-4-5 16,0 1 20-16,-2 1 29 0,0-3 8 0,-4 1 5 0,0 1 15 16,-4 1 21-16,0 0 0 0,-2 0-3 0,-2 1 8 0,0 4 14 15,-2-2-4-15,-2 3-15 0,1 1-1 0,-3 1-2 0,0 1-17 0,-3 0-19 16,-2 3-13-16,-2 3-8 0,-2 0-14 0,-3 4-14 0,-4 4-2 0,-1 1-2 15,-3 3-7-15,-3 4-7 0,0 1-1 0,-2 4 4 0,0 3-4 16,-1 0-2-16,0 3 2 0,-1 0 2 0,-1 1-1 0,1 2-4 0,-1-1 2 16,3 1 2-16,0 0-5 0,2-2-11 0,2 2-4 0,2-1-3 15,4-2-18-15,2-3-25 0,2 0-10 0,3-3-8 0,2-2-26 0,0-2-32 16,2-1-29-16,2-2-31 0,-1-4-35 0,2 1-40 0,-1-2-61 0,2-3-70 16,2 0-35-16,2-3-26 0,1-2 11 0,2 1 17 0,2-4 11 15,3-1 11-15,1-1 24 0,3-4 30 0,2 1 32 0,2-2 32 16</inkml:trace>
  <inkml:trace contextRef="#ctx0" brushRef="#br0" timeOffset="687188.6233">27871 11138 0 0,'5'-4'232'0,"-1"-2"203"0,-1 1 23 0,1 1 1 0,0-1-6 16,0 1 3-16,-3-1 6 0,0 2-8 0,1 0-8 0,-2 3-1 0,0 0 8 16,0 0-93-16,-2-1-120 0,2 1-96 0,-2 0-88 0,-2 0-44 0,0 1-30 15,-2 1-5-15,0 1 2 0,-2 1-27 0,-3 1-36 0,0 1-22 0,-1 1-17 16,0 1-33-16,-1 1-36 0,0 1-62 0,-1 2-67 15,2 2-58-15,2-1-53 0,0 1-11 0,2 1 5 0,2 0 3 0,2-2 3 16,2 1 24-16,2-1 30 0,2-2 30 0,2-1 27 0</inkml:trace>
  <inkml:trace contextRef="#ctx0" brushRef="#br0" timeOffset="687774.9506">28056 11308 46 0,'3'-6'422'0,"-1"0"11"0,0-2 1 0,-2-1 8 0,0 2 11 16,0-2-4-16,-2 0-8 0,1 3 4 0,0 0 10 0,-1 1-7 15,1 2-11-15,0-1-124 0,-1 2-160 0,1 1-79 0,0-1-61 0,1 2-7 16,-3-1 9-16,3 1-16 0,0 0-23 0,0 0 4 0,0 0 13 16,0 0-19-16,0 0-25 0,0 0 0 0,0 0 9 0,0 0-16 0,0 0-25 15,0 0 4-15,0 0 10 0,0 0-8 0,0 0-13 0,0 0 9 16,0 0 18-16,0 0-3 0,0 0-7 0,0 0 17 0,0 0 25 0,0 0 8 16,0 0 4-16,0 0 20 0,-3 0 29 0,3 0 3 0,-2 0-6 15,-2 0 18-15,0 0 23 0,-2 0 1 0,1 1-3 0,-2 2 12 0,-1 0 16 16,0 2-5-16,-1-1-14 0,0 2 3 0,-1 2 9 0,2-2-14 0,-1 1-19 15,1 2 5-15,1-1 8 0,2 1-16 0,2 0-24 0,1 1 0 16,0 1 6-16,4-1-13 0,2 2-22 0,1-1 8 0,3 1 14 16,3 0-13-16,2-2-22 0,3-1-4 0,3 2 1 0,2-4-20 0,3 1-28 15,3-2 0-15,2-1 2 0,2-1-16 0,1-2-20 0,2-1-2 0,1 0 6 16,1-2-11-16,1-1-16 0,-1-2 8 0,2-1 11 0,-4-1 5 0,1-1 0 16,-3-2 18-16,-1 1 20 0,-2-2 8 0,-4-2 2 0,-1 0 29 15,-2 0 34-15,-4-2 21 0,-2 1 13 0,-2-1 34 0,-4 2 37 16,-2 0 21-16,-2 0 18 0,-4 3 16 0,0-1 17 0,-1 2 9 0,-2 1 8 15,-1-1 2-15,0 4-1 0,-2-1-13 0,0 1-20 0,-2 2-17 0,1 1-13 16,-3 1-27-16,0 1-27 0,-1 2-19 0,-2 2-20 0,-1 1-11 16,-1 1-10-16,1 4-12 0,-2-1-12 0,2 2-1 0,2 2 2 15,-1-1-4-15,2 2-6 0,1 0-3 0,1 2-3 0,2 1-9 0,2-2-10 16,2 1-8-16,2-1-6 0,3 1-6 0,1-2-9 0,3 1-11 0,3-3-11 16,2 0-7-16,3-2-4 0,0 0-10 0,3-3-11 0,1-2 6 0,0-1 10 15,1-1 1-15,2-3-5 0,-2-1 10 0,2-3 16 0,-2 0 2 16,2-3-2-16,-3-3 17 0,0 1 26 0,0-3 9 0,-3-1 2 15,1-1 28-15,-4-1 31 0,1-2 8 0,-3 2 0 0,0-3 15 0,-1 1 21 16,-2 1 6-16,-1-2 3 0,0 4 9 0,-1-2 9 0,-1 1-3 0,0 2-3 16,-2 2-6-16,-2 1-4 0,1 1-28 0,0 2-32 0,-2 2-37 15,-1-1-32-15,0 5-49 0,0 0-50 0,-1-1-53 0,1 1-56 16,-4 0-74-16,-3 4-83 0,-1-1-63 0,0 2-59 0,-1 1-14 0,-3 0-2 16,0 1 10-16,-2 1 17 0,1-2 26 0,2-2 28 0,1 1 39 0,-2-1 42 15,0-2 43-15,1-1 331 0</inkml:trace>
  <inkml:trace contextRef="#ctx0" brushRef="#br0" timeOffset="687915.869">28355 10930 45 0,'-6'-8'334'0,"1"1"-32"0,2 1-40 15,1 0-55-15,-1 1-61 0,2 1-61 0,1 4-59 0,0 0-19 16,0 0-5-16,0 0-1 0,2 4-1 0,2 2-136 0,2-1-178 0,2-1-31 15,1 1 9-15</inkml:trace>
  <inkml:trace contextRef="#ctx0" brushRef="#br0" timeOffset="688115.1159">29117 10786 0 0,'0'-6'13'0,"2"0"479"0,-1-3 17 15,0 0 2-15,1 1 2 0,0-1-3 0,1 0 0 0,0 0-1 0,-1 5-2 16,2 1-6-16,2 3-9 0,-1 0-39 0,2 3-47 0,1 1-191 0,1 1-238 16,3 2-92-16,0 1-53 0,1-1-59 0,2 2-62 0,1 2-86 0,-1-2-95 15,1 0-25-15,1 3-9 0,-2-3 5 0,-1 0 7 0,0 1 7 16,-4-1 10-16,-2 2 29 0,-4-2 35 0,-2 1 36 0,-5 1 83 16</inkml:trace>
  <inkml:trace contextRef="#ctx0" brushRef="#br0" timeOffset="691479.8844">577 16466 130 0,'-6'-1'177'0,"0"1"3"0,2-1 2 15,0 0-7-15,0 0-4 0,0-1 27 0,2 0 38 16,-1 1-10-16,2-2-22 0,-2 2-16 0,2-1-16 16,-1 1-11-16,1-1-13 0,1 2-7 0,0-2-7 15,0 2-1-15,0-2-1 0,3-1-3 0,-1 1-3 16,2-2-7-16,3 2-8 0,1-2-9 0,3-1-8 16,3-1-10-16,2 0-10 0,3-1-10 0,5 0-4 15,1 0-4-15,5-2-4 0,2 1-7 0,2 0-7 16,5-1-8-16,1 0-5 0,4 0-5 0,1 0-10 15,3-1-4-15,0 0-3 0,2 1-4 0,-1-2-4 0,0 1-20 16,-2 1-29-16,0 0-32 0,-3 0-32 0,-2 0-58 0,0 2-61 16,-2 0-52-16,-4 0-55 0,-2 0-14 0,-2 2-7 0,-2-1-1 15,-5 0 0-15,-2-1 6 0,-5-2 5 0,-3 1 22 0,-3-3 25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4T02:25:56.2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4567 836 0 0,'4'-10'25'0,"0"0"137"0,-2 0-1 16,1 1-1-16,1 2 1 0,-1 1-1 0,1 1 2 0,0 2-1 0,0 1-1 16,0 1-49-16,0 1-64 0,0 0-25 0,1 1-13 0,-1 0-3 15,0 2 2-15,0-1 2 0,0 2 5 0,0-1 5 0,0 3 8 16,0 0 20-16,0 1 27 0,0 2 11 0,0 0 4 0,0 2 16 0,-1 2 20 15,-1 2 3-15,1 0 3 0,-2 2 9 0,2 2 14 0,-2 3 2 0,-1 2-2 16,0 1 4-16,0 4 6 0,-2 2-20 0,-1 4-26 16,-2 2-7-16,-2 5 1 0,-2 3-17 0,-2 4-23 0,-2 2-4 0,-2 6 6 15,-2 3-16-15,-2 1-22 0,-1 3-1 0,-1-1 5 0,1 2-13 0,-2-1-16 16,4-1 3-16,-1 0 8 0,3-2-2 0,0-2-6 16,3-1 10-16,2-4 14 0,2-3 2 0,2-3-4 0,2-3 11 0,3-4 12 15,2-4 6-15,2-4 0 0,3-4 14 0,2-4 20 0,2-2 7 16,3-5 2-16,3-5 5 0,2-2 5 0,2-2-5 0,3-3-6 0,2-3-3 15,2-3-8-15,3-3-4 0,0 0-4 0,2-5-25 0,1-1-29 16,-1 0-52-16,1-3-56 0,-2 0-53 0,2 0-50 0,-2 0-58 16,-1 0-61-16,0 0-65 0,-1 2-69 0,-2 2-36 0,-1-1-27 15,-1 3-11-15,-3 2-5 0,1 1 16 0,-4 0 21 0,-2 1 37 0,0 2 44 16,-2-1 39-16,-1 1 50 0</inkml:trace>
  <inkml:trace contextRef="#ctx0" brushRef="#br0" timeOffset="251.3365">5425 1888 210 0,'0'-14'529'0,"-1"1"26"0,0 0 11 15,-2 0-1-15,0 1-2 0,1 1-7 0,-1 0-5 0,0 2-22 16,2 0-26-16,0 3-23 0,1 3-20 0,0 3-160 0,0 0-202 16,0 0-104-16,0 0-74 0,2 1-26 0,0 2-13 0,0 3 1 0,1 3 5 15,1 3 5-15,0 2 8 0,0 4 23 0,0 1 29 0,-1 4 24 16,1 4 20-16,-2 3 10 0,1 0 6 0,0 1-3 0,-1 4-2 0,0-1 2 15,-1 1 5-15,0-1-4 0,1 1-4 0,-2-4-15 0,1 2-13 16,-1-4-26-16,1-2-24 0,-1-2-33 0,2-2-38 0,-1-4-37 16,2-4-36-16,-1-3-58 0,1-4-64 0,1-5-52 0,0-5-51 15,1-4-10-15,2-6-2 0,-2-4 12 0,2-7 13 0,0-5 23 0,-1-5 23 16,0-5 32-16,-1-4 35 0</inkml:trace>
  <inkml:trace contextRef="#ctx0" brushRef="#br0" timeOffset="385.1685">5656 1374 190 0,'1'1'534'0,"1"2"-10"0,-2-3-40 0,1 1-28 0,2 0-28 16,-1 1-13-16,0 1-8 0,-1 0-25 0,2 3-31 0,-2 3-25 0,0 0-25 15,2 5-199-15,-2 0-250 0,1 4-163 0,-1 1-139 0,0 2-24 16,-1 0 3-16,2 1 21 0,-1 2 23 0,0-1 11 0,1 1 10 16,-1 0 25-16,2-3 28 0,-1 1 28 0,2-2 37 0</inkml:trace>
  <inkml:trace contextRef="#ctx0" brushRef="#br0" timeOffset="783.72">6119 1667 498 0,'-4'1'595'0,"0"-2"-13"0,-2 0-27 0,2-2-24 0,0 0-24 16,3 0-13-16,0 2-11 0,1 1-2 0,-2 2 2 0,1 3-1 0,0 2-4 15,-1 3-206-15,0 2-269 0,-2 2-87 0,0 3-33 0,0 1 15 16,0 3 28-16,0 0 25 0,0 2 20 0,1 0 17 0,0 2 14 0,2 0 1 15,0 2-5-15,1-2 4 0,0 4 5 0,0-4-2 0,0 4-5 16,1-2 1-16,-1 0 5 0,1 1-3 0,-1-1-4 0,0-1-1 16,0-1 1-16,0-2-5 0,0-2-9 0,0-3 1 0,0 0 2 0,2-6 2 15,-2 0-1-15,1-5 7 0,-1-2 7 0,1-1 0 0,-1-4-2 16,4-1 2-16,-1-4 6 0,2-2 0 0,1-2-1 0,0-6 4 16,4-2 9-16,-1-5-2 0,3-2-2 0,0-3 1 0,3-5 7 15,1-1 2-15,0-1-1 0,1-2 13 0,0-2 19 0,1 1 8 0,0-1 8 16,0 1 13-16,0 1 16 0,0 1 2 0,0 2-3 0,0 2 3 15,-1 1 5-15,0 4-7 0,-1 2-10 0,0 3-6 0,-1 5-6 16,-2 1-15-16,1 6-21 0,-1 3-9 0,-1 3-6 0,0 4-16 0,0 4-19 16,-1 4-1-16,-1 3 0 0,0 2-9 0,-2 5-12 0,0 4-19 15,-3 3-17-15,-1 3-35 0,-1 5-38 0,-3 2-41 0,-3 2-42 16,0 3-50-16,-2 3-49 0,-2 0-49 0,1 2-55 0,-1-2-64 0,2-2-72 16,-1 0-12-16,2-5 3 0,3-2 20 0,1-8 19 15,1-5 33-15,3-4 37 0,2-6 44 0,2-6 47 0,2-6 46 0,1-6 273 16</inkml:trace>
  <inkml:trace contextRef="#ctx0" brushRef="#br0" timeOffset="1134.3786">6883 1658 556 0,'0'-6'633'0,"-2"2"5"0,0-1-8 16,0 0-8-16,2 0-13 0,0 0-3 0,-1 3 0 0,1 2-3 16,-3 1-1-16,-1 4-1 0,0 2 5 0,0 4-219 0,-2 2-285 15,-1 3-99-15,0 2-45 0,1 1-13 0,0 1-2 0,2 1 6 0,2-1 7 16,2 1-4-16,2-3-10 0,4 0-11 0,0-3-6 0,2 0-20 15,3-2-19-15,1-1-15 0,3-3-18 0,-1 0-12 0,2-1-13 16,0-4-4-16,3 1-7 0,0-4 0 0,2-2-1 0,0-2 1 0,2-2 3 16,1-4 13-16,0-2 16 0,-1-1 19 0,-1-4 24 0,0 1 37 0,-2-3 46 15,-3 0 43-15,-2 0 40 0,-2 0 37 0,-2 0 34 16,-3 0 36-16,-3 2 36 0,-1 1 21 0,-3 0 18 0,-2 2 6 0,0 1 1 16,-3 1 1-16,-3 3-4 0,-2-1-19 0,-2 3-24 0,-1 2-24 0,-4 0-22 15,-1 3-22-15,-2 1-20 0,-2 3-31 0,-2 3-29 16,-1 4-16-16,-1 2-10 0,1 4-7 0,-2 3-7 0,2 2-2 0,0 3-2 15,3 4-3-15,1 2 0 0,1 4-6 0,5 0-6 0,2 4-17 0,2-1-20 16,5 2-25-16,4-1-26 0,3-1-38 0,5-1-41 16,4-1-56-16,5-5-62 0,2-2-59 0,6-4-56 0,3-4-49 0,2-2-44 15,5-3-53-15,0-3-50 0,2-3-1 0,2-3 14 0,-1-3 22 16,0-2 28-16,2-2 37 0,-2-2 41 0,1-3 56 0,0-2 62 16</inkml:trace>
  <inkml:trace contextRef="#ctx0" brushRef="#br0" timeOffset="1426.0739">8233 1692 0 0,'-2'-1'103'0,"2"1"25"0,-4 0 1 0,0 1 1 0,0 1 4 16,0 2-1-16,-2-2 2 0,2 2-36 0,-1 0-46 0,0 0-25 0,1 0-17 15,0 0-10-15,1-2-7 0,2 2-10 0,-1-2-14 0,2-2-38 16,0 0-43-16,0 0-15 0,0 0-4 0,0 0-4 0,0 0-1 15,0 0 2-15,0 0-1 0</inkml:trace>
  <inkml:trace contextRef="#ctx0" brushRef="#br0" timeOffset="2202.6522">8155 1846 306 0,'0'-5'352'16,"0"-1"14"-16,0-3 14 0,0 1 7 0,0 0 4 0,0-1 5 0,0 1 8 16,0-1 5-16,0 2 7 0,-2-1-52 0,2 1-70 15,-1-1-79-15,-2 1-85 0,1 0-25 0,-1 1-9 0,-2 0-12 0,-1 0-10 16,0 0-5-16,-1 1-8 0,-2 0 2 0,-1 1 0 0,-2 0-4 0,0 2-10 16,-2-1-1-16,-1 2-3 0,0 1-6 0,-2 2-7 0,0 1 1 15,-1 2 1-15,0 1 1 0,0 2-5 0,0 2 7 0,0 0 11 16,1 4-3-16,0 1-7 0,1 3 4 0,1 1 6 0,0 2-3 0,2 2-6 15,1 2 1-15,1 0 5 0,3 3-7 0,2 0-10 0,2 2-2 16,1 0 1-16,4 0-17 0,3-1-19 0,2-1-10 0,3 1-8 16,3-5-14-16,3 0-16 0,2-5-7 0,2-1-5 0,3-3-8 0,1-4-7 15,2-4-3-15,2-4-1 0,0-1-5 0,1-5-5 16,-2-3 5-16,2-3 6 0,-1-5 9 0,-2 1 8 0,1-5 5 0,-4-3 8 16,1-2 11-16,-3-2 10 0,-1-2 6 0,-3 0 1 0,0-2 13 0,-3 1 14 15,-2-2 20-15,-2 0 23 0,-1 3 26 0,-1-2 25 0,-2 4 28 16,-2 1 28-16,-1 3 25 0,-2 1 23 0,0 4 8 0,-1 2 5 15,0 2-1-15,-2 4 4 0,0 1-8 0,2 2-12 0,-2 3-20 0,2 0-20 16,1 2-19-16,-4 2-20 0,1 2-29 0,-1 2-33 0,0 4-20 16,0 3-16-16,0 3-13 0,-1 3-11 0,1 3-8 0,-1 3-7 15,1 2-15-15,1 5-16 0,2-2-10 0,1 0-8 0,0 0-11 0,2 0-11 16,2-2-2-16,2-2-2 0,0-1-8 0,4-2-10 16,-1-4 2-16,2-2 1 0,2-1 6 0,0-4 6 0,3-1 16 0,0-4 20 15,0-1 11-15,2-4 5 0,0-2 14 0,1-2 15 0,0-2 2 16,1-4-2-16,-2-2 10 0,1-1 16 0,0-2 4 0,-1-4 3 15,-2 1 13-15,0-2 16 0,-1-2 7 0,-2 1 3 0,1-2 15 0,-4 0 15 16,0-3 7-16,-2 3 2 0,-2 0 8 0,1-2 8 0,-3 4 1 16,0-1-5-16,-1 1 3 0,-2 2 1 0,-1 3-10 0,0 1-13 15,0 2-8-15,-1 1-5 0,-1 3-11 0,1 2-16 0,0 1-8 0,-1 1-7 16,1 2-7-16,1 1-9 0,0 0-1 0,0 0-4 0,0 0-5 0,0 0-8 16,0 2 0-16,0-2 1 0,1 3-1 0,1 0-3 0,2 0 3 15,0-1 3-15,1 1 2 0,3-2 1 0,3-1 3 0,2-1 6 16,4-2 0-16,2-2 1 0,4-2 2 0,1-2 6 0,2-3 0 0,4-3-1 15,-1 0 4-15,0-3 6 0,2-3 0 0,0 1 0 0,-1-2 0 16,1 1 0-16,-2-1 0 0,1 2-2 0,-1-1 2 0,-2 2 0 16,-1 2-3-16,0 2-3 0,-4 1-1 0,1 4-1 0,-3 1-2 0,-1 3-5 15,-3 3-3-15,0 3-3 0,-3 1 0 0,-1 4-2 0,-1 3-1 16,-2 3-1-16,-1 2-2 0,-1 4 0 0,-2 3-2 0,-1 3-4 16,0 2-6-16,-3 3-7 0,1 2-22 0,-4 2-19 0,1 2-42 0,0 1-48 15,-1 1-60-15,1 0-66 0,0-2-69 0,1 2-69 0,1-4-90 16,2 1-97-16,1-5-29 0,1-1-6 0,2-4 6 0,1-2 9 15,2-3 18-15,2-5 19 0,2-2 43 0,2-5 49 0,1-3 60 0,4-3 87 16</inkml:trace>
  <inkml:trace contextRef="#ctx0" brushRef="#br0" timeOffset="3119.698">11720 1140 0 0,'8'-14'166'15,"-3"-3"232"-15,-1 0 10 0,0 0 19 0,0-1 19 0,-1 1 2 0,-2 1-2 16,-1 0 10-16,2 2 12 0,-2 0 3 0,0 2-2 0,-2 3-76 0,2 2-99 16,-1 1-97-16,0 1-95 0,-1 1-27 0,1 2-6 0,0 1-21 0,-2 1-29 15,0 2 4-15,1 2 7 0,-2 2-12 0,-2 2-21 0,0 3 1 0,-1 3 11 16,0 3-4-16,-1 6-7 0,-1 2 11 0,0 5 17 0,-2 4-4 0,2 3-4 15,-2 4 5-15,2 3 10 0,-2 3-6 0,2 2-8 0,-1 1 7 0,2 2 8 16,0 0-5-16,0-2-11 0,3 0-2 0,0-2-1 0,1-3-9 0,1-3-10 16,0-3-2-16,2-3 4 0,1-3-7 0,0-6-7 0,0-1-1 0,1-4 7 15,1-2-7-15,0-5-4 0,0-3 5 0,0-3 8 0,0-3-2 0,0-5-10 16,0-2-2-16,0-4-2 0,1-2-17 0,0-5-19 0,1-5 5 16,0-4 8-16,1-3-8 0,0-3-14 0,1-6 4 0,-1-3 10 0,0-2-7 15,1-4-14-15,-1-1 10 0,2-3 15 0,-1 1 6 0,1-2 3 0,1 0 33 16,1 0 42-16,2 3 4 0,2 1-2 0,1 2 13 0,2 4 21 0,0 1-5 15,2 3-10-15,1 4 8 0,0 4 13 0,1 2-9 0,1 3-12 16,0 3 0-16,1 2 4 0,-1 4-13 0,2 2-22 0,-2 3-1 0,0 3 5 16,-1 3-7-16,2 2-11 0,-4 3 3 0,1 2 7 0,-2 2-5 0,-1 3-8 15,-1 1 4-15,-3 1 11 0,-1 4-3 0,-2 1-6 0,-1 2 0 16,-3 2 2-16,-1-1-5 0,-2 4-11 0,-4-1 5 0,-2 1 6 16,-2 2-3-16,-4-1-6 0,-2 1 6 0,-1 0 9 0,-3-1 0 0,-3 1-1 15,1-1 8-15,-2 0 10 0,0 0 5 0,-2-1 4 0,2 0 10 16,2-2 10-16,-1 0 1 0,2-2-7 0,2-1 4 0,0-2 5 15,5 1-5-15,0-4-8 0,2 1 0 0,4 0 0 0,2-1-11 0,2-1-17 16,2 2-25-16,2-1-31 0,4 0-51 0,2 1-57 0,2 0-85 0,2 1-94 16,4-1-98-16,0 1-103 0,4-1-28 0,2-1-4 0,2-2-7 15,5-2-2-15,1-5 2 0,3-1 8 0,1-1 18 0,2-5 23 16,2-2 44-16,0-2 52 0</inkml:trace>
  <inkml:trace contextRef="#ctx0" brushRef="#br0" timeOffset="3503.7977">12600 1675 0 0,'-20'-2'288'0,"3"-1"34"0,-1 0-11 15,5-1-40-15,1-1-44 0,4 2-44 0,1-2-42 0,2 1-57 0,1 2-59 16,1 0-17-16,3 2-7 0,0 0-118 0,0 0-156 0,2-5-45 0,-2 5-10 16,4-1 29-16,1-1 44 0,2 4 104 0,1-1 119 0,1 1 67 0,0 1 49 15,2 0 73-15,0 0 86 0,1 0 26 0,-2 1 10 0,2-1 10 16,0 1 11-16,-1 1 0 0,1 0 2 0,0-1-20 0,-1 1-26 0,1 0-62 15,-2 0-76-15,0-2-14 0,-1 2 2 0,0-1-4 0,-1-2-7 0,-1 1 2 16,0-1 2-16,-1-1 11 0,0 0 11 0,-2-1 4 0,1 0 1 16,-1 0 1-16,0-1 2 0,0-1-3 0,0-1-9 0,0-1-3 0,0-1-3 15,1-2-21-15,1-1-27 0,-1-1-12 0,0-2-7 0,-1 0-28 0,0-2-32 16,-1 0-4-16,0 0 4 0,-2-2-11 0,-2 2-18 0,-1 0 7 0,0 0 13 16,-2 1-7-16,-3 1-13 0,-1 1 8 0,-3 1 16 0,-1 1-2 0,-2 2-10 15,-2 2 18-15,-3 1 24 0,-1 2 5 0,-1 2-2 0,-2 2 24 0,0 1 30 16,1 4 9-16,-1 1 1 0,2 2 19 0,2 3 22 0,0 3 7 0,2 2 2 15,1 3 6-15,1 1 9 0,2 3-4 0,1 2-11 0,1 1-6 16,2 1-5-16,1 1-17 0,3 0-19 0,1 1-16 0,1 2-15 0,2 0-31 0,2 2-35 16,3-3-36-16,3 0-36 0,1-2-57 0,2-1-63 0,4-1-104 15,2-5-113-15,2-2-56 0,4-4-38 0,0-4-13 0,5-2-7 16,1-6 4-16,3-2 6 0,1-5 16 0,1-4 20 0,2-2 27 0,-1-4 29 16</inkml:trace>
  <inkml:trace contextRef="#ctx0" brushRef="#br0" timeOffset="4838.9322">13448 1493 0 0,'0'0'21'0,"1"-1"480"0,-1 1 24 15,0-4 4-15,0 0 1 0,2-2-8 0,-2 0-8 0,0 0-19 0,1 0-21 16,0 3-25-16,2 0-28 0,0 1-46 0,-1 1-49 0,1 1-182 0,0 0-221 16,-1 1-73-16,1-1-30 0,0 1-9 0,-1 0-4 0,1 2 7 15,-2-2 9-15,2 1 18 0,0 1 19 0,-1-1 29 0,1 2 29 0,0-2 13 16,-1 2 9-16,1-1 13 0,0 1 16 0,-1 0 1 0,0-1-3 16,0 1-8-16,1-2-10 0,-2 2-9 0,2-2-4 0,-2 1-11 0,2-1-12 15,-2 0 3-15,1 0 9 0,-2-2-3 0,2 0-9 0,1-2 10 0,1 1 11 16,-1-1 8-16,1-2 5 0,0-1 23 0,1 1 29 0,0-2 14 0,1-2 10 15,0 0 22-15,2 1 27 0,-1-2 7 0,0 1 2 0,-1 0 14 0,1-1 13 16,0 1 7-16,-2-1 2 0,-1 2 3 0,-1 0 3 0,-1 1 0 0,1 0 0 16,-2 0-7-16,-1 1-8 0,0 2-3 0,0-1 0 0,-1 0-15 0,0 2-17 15,-2 0-1-15,0-1 5 0,1 2-13 0,-2 0-19 0,1 1 2 16,-1 0 8-16,0 0-13 0,0 0-22 0,0 0 4 0,0 1 10 0,0 0-13 16,0 2-21-16,-1-1 8 0,1 0 13 0,0 1-12 0,0 0-20 0,1 0 8 15,-1 0 15-15,1 0-9 0,1 0-16 0,0 0 7 0,0-1 19 0,0 1-8 16,1-1-17-16,0 0 6 0,-1 1 18 0,1-2-8 0,0 0-14 15,1-1 11-15,-2 3 23 0,2-3-1 0,-2 1-8 0,0 0 15 0,2-1 25 16,-2 1-1-16,-2-1-9 0,0 1 6 0,0-1 15 0,-2 2-1 0,0-1-7 16,-2 0 10-16,0 0 11 0,0 0-5 0,-2 1-14 0,0 0 0 0,-2 0 3 15,0 2-8-15,-3 0-10 0,0 2-4 0,-1 1 2 0,-1 1 11 0,-2 3 14 16,-1 2 8-16,-1 3 5 0,-2 2-3 0,1 2-6 0,-1 4-3 16,0 1 3-16,2 2-4 0,1 3-7 0,1 0-1 0,3 2 0 15,3-1-9-15,4 2-10 0,3-2-22 0,4-1-28 0,3-2-24 0,6-2-25 16,3-3-16-16,5 0-10 0,4-7-24 0,3-2-28 0,5-2-26 15,2-6-26-15,2-3-16 0,4-5-10 0,1-2-11 0,1-4-8 16,2-4 5-16,-2-3 11 0,2-3 8 0,-2-4 7 0,-1-1 19 0,0-4 19 16,-3 0 20-16,-1-2 15 0,-2-2 32 0,-1-2 35 0,-4 0 16 15,1-2 11-15,-5 1 44 0,-1 1 50 0,-4 0 43 0,-1 2 40 16,-3 4 46-16,-3 3 47 0,-2 2 19 0,-3 4 14 0,-2 4 7 0,0 3 5 16,-2 2-4-16,-2 5-6 0,0 1-4 0,-1 4-4 0,-1 4-23 15,-1 4-31-15,-2 4-41 0,-1 6-44 0,-3 5-39 0,-1 6-35 16,-1 5-22-16,-3 6-24 0,0 3-1 0,-3 4 5 0,1 4 1 0,-1 2-1 15,0 2 2-15,1 2 3 0,-1 2-3 0,0 0-4 0,2 0-1 16,1-2 2-16,1-1-4 0,2-1-8 0,1-4-5 0,1-2-1 16,2-5-9-16,1-3-13 0,0-6-7 0,0-2-1 0,0-4-7 0,1-4-10 15,-1-5 4-15,0-5 2 0,-1-1-5 0,0-6-11 0,-1-1 3 16,1-5 9-16,-2-3 1 0,1-6-2 0,-1-2 10 0,0-2 13 16,2-7 5-16,0-1-1 0,1-3 11 0,1-3 13 0,3-3 5 0,0 0 1 15,3-3 13-15,1-1 18 0,0-1 4 0,2 1-4 16,2 1 8-16,0 1 8 0,3 2-2 0,0 0-7 0,1 3 4 0,2 0 7 15,4 3-8-15,0 0-13 0,2 2 0 0,4 1 0 0,2 0-7 0,2 0-14 16,1 1-2-16,3 2 2 0,3-1-6 0,-1 1-6 16,4 0 0-16,0 0 5 0,1 0-8 0,1 0-14 0,1 0-1 0,-1 0 2 15,0 0-14-15,0-1-15 0,-2 0-8 0,-1 0 1 0,-2-1-10 0,-2 0-8 16,-2 0 4-16,-1-1 7 0,-3 0-1 0,0 0-7 16,-3 0 11-16,-3-1 14 0,-1 1 9 0,-3 0 9 0,-2 1 27 0,-3 0 32 15,-1 2 17-15,-2-1 16 0,-4 3 19 0,1 0 21 0,-4 0 9 0,0 2 4 16,-2 0 5-16,-2 1 9 0,0 2-3 0,-1 0-3 15,0 0-7-15,1 1-4 0,-1 1-16 0,0 3-21 0,-1-1-13 0,2 2-10 16,-2 2-14-16,1 1-16 0,-1 2-7 0,1 2-9 0,-1 4-4 0,2 1-4 16,-1 4-4-16,0 1 0 0,1 3 0 0,-1 3-1 0,2 1-1 15,-1 2 2-15,2 2-3 0,2 0-3 0,-1 0-1 0,2 1-4 16,-1 0-7-16,2 0-7 0,0-2-7 0,0 1-2 0,0 0-11 0,2-2-11 16,-1 0-7-16,0-2-4 0,1-2-13 0,0-2-10 0,0 0 2 15,0-6 4-15,1 0 1 0,0-2-1 0,-1-4 8 0,2-1 13 16,0-4 0-16,0-4-3 0,2-1 10 0,0-5 11 0,2-3 5 0,2-3-2 15,0-5 13-15,1-2 17 0,0-4 0 0,1-2-6 0,-2-2 5 16,2-2 8-16,0-2 2 0,0-1 0 0,0-1 20 0,0-1 26 16,2 1 16-16,-2-1 11 0,1 1 19 0,0 2 19 0,1 2 3 0,-1 2-3 15,-1 2 6-15,1 4 7 0,-1 2 1 0,-1 2-8 16,1 4-3-16,-1 2-2 0,-2 2-16 0,2 3-21 0,-2 2-15 0,0 1-9 16,2 2-15-16,-2 3-15 0,2 1-4 0,0 1-1 0,1 1-4 0,0 2-4 15,-2 2-7-15,2 1-2 0,0 0-25 0,-1 3-31 0,0 0-43 16,-2 0-50-16,-1 4-74 0,-3-1-82 0,1 1-118 0,-4 2-130 15,0 1-37-15,-4-1-13 0,-2 2-4 0,-2 0 2 0,-4 0 3 0,-2-1 6 16,0 0 26-16,-2-3 28 0,0 1 43 0,2-3 52 0</inkml:trace>
  <inkml:trace contextRef="#ctx0" brushRef="#br0" timeOffset="5422.623">14879 1648 487 0,'-7'1'560'0,"0"-1"5"16,2-1 1-16,0-1-28 0,2-1-38 0,0-1-29 0,2 1-32 16,1 3-19-16,0 0-16 0,0 0 5 0,0 0 13 0,3 1-196 0,-1 1-253 15,2 1-78-15,2 0-30 0,-1 2-6 0,2 1 2 0,1-1 26 16,1 1 34-16,2 1 25 0,-1-1 24 0,2 1-8 0,0 0-13 16,2-1-7-16,-2 0-8 0,0 0-11 0,0 0-14 0,-2-1 4 0,1-1 7 15,0-2-4-15,-2 1-6 0,0-2 17 0,1-2 25 0,-1-1 31 16,-1-1 32-16,0-1 44 0,0-2 47 0,-1-2 32 0,1-2 26 15,-2-1 22-15,0-1 21 0,-1-2 7 0,0-3 5 0,-1 0 14 0,-1-1 14 16,0-1-2-16,-3 0-8 0,0 0-21 0,-2 1-23 0,-2 1-26 16,0 0-28-16,-2 2-20 0,-1 1-17 0,-2 2-11 0,-1 2-7 15,0 1-13-15,-2 3-13 0,0 1-8 0,0 3-10 0,-2 2-14 0,1 2-17 16,-2 4-3-16,1 4 0 0,-1 2-8 0,-1 4-7 0,1 3-12 16,-1 4-12-16,3 2-19 0,0 2-26 0,1 2-23 0,2 1-20 15,4 1-31-15,2 1-35 0,1-2-43 0,3 0-46 0,3-2-28 0,2 0-25 16,3-2-29-16,1-2-34 0,5-1-7 0,2-4 0 0,1-1 11 15,3-4 17-15,3-4 4 0,2-2-1 0,0-7 19 0,3-1 23 16,0-3 41-16,2-4 44 0,0-2 29 0,0-3 26 0,0-5 35 0,0 0 41 16,-1-2 26-16,-2-2 23 0,-1-1 14 0,0-4 14 0,-2 0 29 0,-3-2 31 15,0-2 28-15,-1 0 32 0,0-1 32 0,-2 0 32 0,-2 0 32 16,-2 1 30-16,0 2 21 0,-4 2 17 0,0 3 16 0,-4 1 19 16,-2 4 20-16,-2 4 21 0,-2 1 5 0,-2 3-1 0,1 3-13 0,-3 1-15 15,0 2-22-15,-1 4-23 0,-2 2-14 0,-1 1-8 16,0 4-11-16,-3 4-8 0,1 2-19 0,-2 3-21 0,0 3-24 0,-2 4-27 15,4 1-7-15,-1 4-4 0,2-1-5 0,-1 2-5 0,4 0-6 16,0 0-2-16,4-1-22 0,0 0-24 0,2-2-13 0,2 1-8 0,2-3-8 16,1 0-8-16,0-3-2 0,3 1 1 0,0-3-7 0,2-1-7 15,-1-2-14-15,0 1-11 0,1-5-19 0,-1 0-22 0,0 0-20 0,-1-5-17 16,-1 1-23-16,-2-1-25 0,-1-2-56 0,-1-2-67 0,-3-2-64 16,0-1-67-16,-3-1-53 0,1-1-51 0,-2-2-32 0,0-5-22 15,0 0 8-15,0-3 16 0,2-3 19 0,1 0 19 0,2-5 22 0,3 2 22 16,2-1 58-16,3-1 67 0</inkml:trace>
  <inkml:trace contextRef="#ctx0" brushRef="#br0" timeOffset="5673.1291">16033 1516 0 0,'28'-9'157'0,"-1"1"283"0,-4 1 49 0,-3-1 37 0,-3 1 35 0,-4 0 29 16,-2 1 25-16,-2 0 13 0,-3 1 11 0,-2 2 6 0,-2-1 8 16,-2 0-73-16,-2 0-95 0,-1 0-103 0,-2-1-100 0,-2 2-58 0,-2-2-47 15,-1 0-38-15,-2 1-37 0,0 2-25 0,-1 0-28 0,0 2-13 16,-2 1-13-16,0 2-4 0,1 3-4 0,-1 4-6 0,-1 2-3 15,1 5 0-15,1 2 0 0,0 5-1 0,1 2-4 0,1 3 1 0,3 4 2 16,-1 1-2-16,2 1-2 0,2 1 1 0,2 1 1 16,0 1-4-16,1-2-10 0,0 0 2 0,2 0 1 0,1-2-2 0,1-1-5 15,2-1-5-15,0-4-5 0,1-1-8 0,0-3-8 0,1-3-20 16,0-3-17-16,1-1-19 0,-1-4-16 0,-1-2-25 0,-1-4-31 16,-2-1-73-16,-1-1-93 0,0-5-70 0,-1-5-67 0,-1-2-68 0,0-2-68 15,-1-5-15-15,-1-4 1 0,-1-3 17 0,-1-1 23 0,1-4 16 16,-2-2 15-16,2-2 30 0,0 0 34 0,1 0 77 0,2-3 263 15</inkml:trace>
  <inkml:trace contextRef="#ctx0" brushRef="#br0" timeOffset="5956.2658">16711 1421 0 0,'6'-6'307'16,"0"1"118"-16,-2 0-4 0,-2 2 5 0,1 0 9 0,0 1-4 0,-3 2-8 15,0 0 4-15,4 1 10 0,-2 1-1 0,0 3-1 0,-1 0-87 16,0 2-108-16,-1 0-87 0,0 3-79 0,-1 2-13 0,0 0 13 0,-2 2-5 16,-1 2-8-16,0 1 7 0,-1 1 10 0,1 1-5 0,-2 1-11 0,2 1 1 15,0-1 4-15,0 1-19 0,0-1-24 0,0-1-15 0,0 0-15 16,2 1-28-16,-1-4-37 0,0 1-26 0,1-1-26 0,-1-2-36 0,0-2-42 15,1 0-63-15,0-2-71 0,1-2-68 0,0-1-71 0,-1-2-15 0,2-5-2 16,0 0 8-16,0 0 9 0,0 0 23 0,7-5 26 0,0-1 26 0,-1-3 26 16,2-2 34-16,2-1 255 0</inkml:trace>
  <inkml:trace contextRef="#ctx0" brushRef="#br0" timeOffset="6090.3604">16928 1168 0 0,'4'-16'30'0,"0"3"448"0,-1 0 19 0,-2 3 5 0,2 0 2 16,-1 3-9-16,1-1-16 0,-2 2-20 0,2 1-26 0,0 1-26 0,-1 3-28 15,2 1-68-15,0 1-82 0,0 3-188 0,0 0-224 0,0 2-146 0,2 1-118 16,-2 0-37-16,0 1-16 0,-2 1 8 0,2 2 12 0,-1-1 23 0,0 4 22 16,-1-2 28-16,1 2 28 0,0 0 31 0,-1 2 45 0</inkml:trace>
  <inkml:trace contextRef="#ctx0" brushRef="#br0" timeOffset="6657.5313">17605 1543 366 0,'-5'-7'543'0,"0"-1"7"0,-3-1 1 16,1 0 1-16,-1-2 1 0,0 0-13 0,0 1-18 0,-1 3-12 0,-1 1-9 15,0 3-3-15,-2 0-1 0,-3 3-188 0,-2 1-245 0,-3 3-80 16,-2 2-35-16,0 1-8 0,-2 4-5 0,-2 1 1 0,2 2 1 0,2 3 11 16,0 1 14-16,4 3 10 0,0-1 10 0,4 3-7 0,2-2-13 15,2 2-1-15,2 0 8 0,3-1-12 0,2-1-15 0,3-2 6 0,2 1 11 0,3-4-7 16,3-1-11-16,3-2 10 0,2-2 15 0,3-4 6 0,3-1 0 15,2-4 22-15,2 0 32 0,2-4 11 0,0-1 2 0,1-3 14 0,0-3 18 16,1 0-3-16,0-3-7 0,-1-3 4 0,0 0 9 0,-1-2-6 0,0-1-11 16,-2-2-5-16,0-1-2 0,-3 0-14 0,0-2-17 0,-3 0-7 0,-1 0-1 15,-3 0-4-15,1 2-4 0,-4 0 2 0,0 1 6 0,-1 2 5 0,-2 2 5 16,-1 1 8-16,0 2 6 0,-2 2 6 0,-2 1 8 0,1 2 1 0,-2 2 0 16,-1 1-2-16,0 1-1 0,0 4-1 0,0 0-5 0,0 0-3 0,0 0-2 15,0 0-7-15,-1 3-10 0,0 0-4 0,-1 2-4 0,1 1-6 0,0 1-12 16,-1 1 5-16,2 1 2 0,0 1-1 0,0 1-4 0,0-1 5 15,2 2 7-15,-1-1-4 0,2 1-5 0,-1 0-5 0,1-1-3 16,0 1-17-16,-1 0-16 0,2-1-16 0,-1 1-14 0,1-1-12 0,-1-1-11 16,-1 1-20-16,2-1-19 0,-1-1-10 0,0 1-9 0,1-2-9 0,-2 0-9 15,2-2 0-15,-1 0 5 0,0 0 5 0,-1-3 7 0,0 1 16 0,0-1 21 16,1 0 10-16,0-2 8 0,-1 0 30 0,2-1 38 0,2-1 19 0,0-3 10 16,2 0 37-16,3-2 41 0,2-2 22 0,1-1 17 0,2-3 22 0,1 0 25 15,3-3 10-15,0 0 10 0,1-3 5 0,2 0 7 0,1 0-2 0,1-1-6 16,1-1-9-16,0 1-8 0,0 0-19 0,-1 2-21 0,-1 0-18 0,-1 3-16 15,-3 2-16-15,-4 1-8 0,-2 3-16 0,0 1-17 0,-5 2-2 0,-1 2 1 16,-1 3-8-16,-3 3-13 0,0 0 4 0,-2 3 7 0,-2 4-6 16,0 1-9-16,-1 3 3 0,-2 4 6 0,-1 3-2 0,-2 1-7 0,-1 4 0 15,-1 2 0-15,0 2-22 0,0 2-31 0,0-1-43 0,0 0-45 0,1 0-118 16,2 0-139-16,2-1-95 0,3-1-83 0,2 0-29 0,2-3-11 0,1 0-2 16,4-4 4-16,5-2 1 0,3-5 4 0,4-5 19 0,6-5 23 15,4-4 45-15,7-4 59 0</inkml:trace>
  <inkml:trace contextRef="#ctx0" brushRef="#br0" timeOffset="7291.0068">20299 1544 0 0,'-10'-2'141'0,"4"-2"150"0,0 1-5 0,2-2 1 0,3 0 4 16,0 0-3-16,1 2-6 0,1 0 3 0,2 2 4 0,-1 0-1 0,4 1-6 16,0 1-97-16,2 2-125 0,0-1-45 0,2 0-21 0,0 2 4 0,2 0 10 15,0 0-4-15,2 1-5 0,0 0 7 0,2 1 10 0,2 0-1 0,-1 1-7 16,2 0-1-16,2 1 2 0,0-1-18 0,3 1-27 0,0-1-31 16,4 1-35-16,0-2-72 0,4 0-86 0,0-3-22 0,2-2-4 15,0-2-7-15,2-1-7 0,-1-3 0 0,0-3 3 0,-1-3 3 0,-2-1 2 16,-1-4 17-16,-2 1 208 0</inkml:trace>
  <inkml:trace contextRef="#ctx0" brushRef="#br0" timeOffset="7508.2216">21371 1232 439 0,'1'3'575'16,"-1"-3"2"-16,0 0-2 0,1-3-5 0,2-1 0 0,0-2-5 0,-1 2-8 15,2 2-1-15,2 0-1 0,0 4-1 0,4 0-4 0,-1 2-196 0,3-1-252 16,0 3-88-16,3 0-37 0,-2 1-4 0,2 2 9 0,-1 0 2 0,1 2-4 15,-2 1 8-15,2 1 9 0,-2 3 0 0,-1 1-3 0,0 1-1 0,-1 2 1 16,-3 3-14-16,-3 1-16 0,-2 1-22 0,-3 4-26 0,-4 1-24 16,-3 1-26-16,-3 3-35 0,-5-1-40 0,-4 2-64 0,-3 0-73 0,-4 0-62 15,-3-2-59-15,-3 0-35 0,-3-1-31 0,1-1 4 0,-2-2 11 16,-2-2 25-16,2-2 26 0,2-2 22 0,2-4 23 0,1-2 38 0,4-4 42 16</inkml:trace>
  <inkml:trace contextRef="#ctx0" brushRef="#br0" timeOffset="8309.8663">22947 1166 259 0,'-4'-2'501'0,"1"-2"12"0,-1 0 0 0,0-2 3 16,3-2 0-16,-2 2-13 0,2 0-16 0,1 2-16 0,0 0-18 0,0 0-18 16,1 3-21-16,2-1-166 0,-1 1-215 0,1-1-87 0,1 0-48 15,0 1-8-15,1-2 4 0,1 1-7 0,2 0-8 0,0-2 14 0,2 2 23 16,2-2 9-16,0 0 9 0,3 1 20 0,0-1 26 0,-1-1-2 0,4 1-13 15,-2-2 7-15,2 0 11 0,0-2-10 0,0 1-18 0,2-2-7 0,0-1-7 16,2-3-2-16,-1-2-2 0,0-1-2 0,2-2 1 0,-2-4-1 0,-1-3 2 16,0-2 0-16,-1-1 0 0,-2-4 8 0,-1 0 7 0,-2-2 18 15,-2 1 21-15,-2 0 36 0,-2 1 34 0,-1 1 23 0,-3 2 21 16,-1 1 21-16,-2 2 26 0,-2 3 5 0,-3 2 1 16,-2 1 7-16,-2 5 7 0,-1 2-5 15,-2 2-14-15,-2 6-6 0,-3 5-6 0,-1 6-15 0,-3 6-20 16,0 5-22-16,-3 4-27 0,0 7-15 0,-2 3-12 0,1 4-9 15,0 3-10-15,0 4-2 0,0 3 4 0,1 0-1 0,1 5 0 16,0-1-1-16,1 2-2 0,1 1-5 0,1 0-2 0,2-1 4 0,1 0 6 16,0-1-3-16,3-1-8 0,1-1 5 0,1-1 8 0,2-3-4 15,1-2-7-15,2-1 5 0,1-4 7 0,2-1-5 0,1-2-5 16,2-4-1-16,0-4 5 0,1-2-4 0,0-2-8 0,2-5 4 0,1-3 11 16,0-2-4-16,1-3-7 0,1-3 7 0,0-3 8 0,2-2-4 15,2-2-7-15,0-2 2 0,2-5 10 0,3-1-7 0,0-4-7 0,2-3 6 16,0-3 6-16,2-3-6 0,0-3-9 0,1-1 3 0,1-2 8 15,0-1-7-15,1-1-10 0,0 1 3 0,1-1 9 0,0 3-6 0,1-1-7 16,-2 3 5-16,1 0 13 0,0 3-5 0,-2 2-5 16,-1 3 5-16,-1 1 9 0,-2 4-6 0,-1 3-9 0,-3 3 6 0,-1 1 6 15,-2 3-3-15,-2 2-7 0,0 2 4 0,-3 3 10 0,-1 1-7 0,-1 3-9 16,-2 2 3-16,0 2 9 0,-2 3-6 0,-3 1-7 0,0 3-5 16,-3 2 0-16,-1 2-21 0,0 1-27 0,-2 1-30 0,-1 2-29 15,0 0-38-15,1 0-41 0,-1 2-50 0,0-1-50 0,3-1-52 0,2-2-47 16,0-2-55-16,5-1-58 0,1-4-13 0,4-2-1 0,1-4 19 15,5-3 23-15,2-3 32 0,4-3 33 0,1-3 35 0,3-4 34 0</inkml:trace>
  <inkml:trace contextRef="#ctx0" brushRef="#br0" timeOffset="8643.4675">23961 1355 0 0,'11'-15'420'0,"-4"1"132"0,-5 0 15 16,-3-1 7-16,-3 2 5 0,-4 1 0 0,-1 0-1 0,-3 2-2 0,-3 2-2 15,0 2-4-15,-2 2-10 0,-2 3-95 0,-2 2-122 0,-2 3-146 16,-2 2-155-16,-2 2-45 0,-1 2-12 0,0 2-12 0,-1 2-14 15,0 1-2-15,2 2 1 0,2-1-11 0,3 1-14 0,4 1-11 0,2 1-9 16,5 1-17-16,3-1-17 0,3 0-16 0,3 1-17 0,4 1-16 16,2-2-16-16,4 1-18 0,2-2-13 0,4 0 2 0,3-2 7 15,3-2 4-15,3-2 0 0,2-2 21 0,2-4 27 0,1-2 13 0,1-2 10 16,0-3 28-16,1-3 33 0,-1-2 18 0,0-1 13 0,-1-3 35 0,-1 0 41 16,0-4 14-16,-3 0 7 0,-2-2 28 0,0 0 34 15,-4-2 26-15,-2-2 23 0,-2 2 26 0,-4-1 26 0,-2 1 21 0,-4 0 20 16,-1 0 11-16,-3 3 14 0,-3-1-10 0,-2 0-19 0,0 3-13 0,-3 0-12 15,0 2-19-15,-2 0-22 0,0 2-28 0,-1 2-34 0,0-1-25 16,1 4-20-16,-1 0-44 0,2 2-50 0,-1 2-43 0,1 1-40 16,1 2-43-16,0 2-44 0,1 2-55 0,1 2-58 0,2 2-55 0,0 2-56 15,2 0-60-15,2 1-63 0,3 1-35 0,1-1-29 16,4-1 4-16,3 1 18 0,2-2 27 0,3-2 30 0,1-1 39 0,5-2 42 16,2-2 54-16,1-2 57 0</inkml:trace>
  <inkml:trace contextRef="#ctx0" brushRef="#br0" timeOffset="8816.7593">24620 1346 283 0,'9'-6'570'16,"-1"-1"32"-16,-4-1 19 0,-1-2 10 0,-2 1 7 0,-1-1 2 16,-1 0-2-16,-2 2-1 0,2 1 1 0,-2 2-1 0,1 0 1 15,-2 3-167-15,0 1-218 0,-2 1-109 0,1 1-79 0,-2 1-35 0,1 2-20 16,-2 1-10-16,0 2-9 0,-2 2-4 0,2 2-4 0,-1 1-5 16,1 3-8-16,0 0-21 0,0 3-29 0,0 1-32 0,0 2-40 15,1-1-41-15,2 3-44 0,0 0-60 0,-1 0-63 0,2-1-54 0,2 1-48 16,0-2-63-16,2-1-69 0,2-2-12 0,0-2 1 15,2-2 22-15,0-3 25 0,3-2 36 0,1-3 37 0,0-2 46 0,3-4 43 16,1-2 60-16,1-4 288 0</inkml:trace>
  <inkml:trace contextRef="#ctx0" brushRef="#br0" timeOffset="8943.4874">24964 1148 0 0,'1'-12'372'0,"-1"2"130"0,-1-1 17 15,1 0-6-15,0 1-15 0,1 2-51 0,-2 1-63 0,-2 1-60 16,1 2-60-16,-2 2-58 0,-2 2-61 0,-2 1-155 0,-1 0-185 15,-3 2-141-15,-1 1-125 0,-1 1-41 0,1 0-16 0,0 1 5 0,1-1 14 16,1-2 53-16,2 2 61 0</inkml:trace>
  <inkml:trace contextRef="#ctx0" brushRef="#br0" timeOffset="9193.5785">24256 862 406 0,'-17'0'548'16,"1"-3"4"-16,2 0 0 0,4-3-20 0,3-4-22 0,2 0-28 16,1 3-26-16,2 1-12 0,1 3-6 0,2-1-3 0,1 2 0 15,2-1-195-15,1 1-251 0,3-3-76 0,3 0-25 0,2-2-5 0,3-1-2 16,3-1 19-16,2-2 22 0,3 1 25 0,1-2 28 0,1 1 11 0,0-1 8 16,1 2-13-16,-2 1-17 0,1 0-39 0,-2 2-45 0,-3 1-36 15,0 2-35-15,-2 2-32 0,-3 1-35 0,0 1-39 0,-3 2-36 16,-2 1-42-16,-2 0-39 0,-1 2-11 0,-1 0-5 0,-3 1 14 0,-1 1 19 15,-1 0 38-15,0 2 46 0,-2-2 34 0,1 1 87 0</inkml:trace>
  <inkml:trace contextRef="#ctx0" brushRef="#br0" timeOffset="9345.5767">25161 533 330 0,'11'-9'508'16,"-2"1"13"-16,1 0 2 0,-2 0-5 0,0 2-5 0,0 3-14 0,-3 2-13 15,0 3-46-15,1 3-59 0,-2 3-30 0,-2 2-21 0,0 2-203 0,-4 1-256 16,1 3-174-16,-2 0-150 0,-1 1-46 0,-1 2-19 0,0 1 2 0,-1 1 6 16,1 2 11-16,0 1 11 0,-2 0 32 0,0 2 32 0,2 1 41 0,0 0 44 15</inkml:trace>
  <inkml:trace contextRef="#ctx0" brushRef="#br0" timeOffset="9828.2502">25788 1439 303 0,'-5'-4'511'16,"1"-2"13"-16,0-2 4 0,1-2 1 0,3-2-2 0,1-1-5 0,2 1-5 0,0 1-4 16,1 2-3-16,0-1 0 0,0 2 0 0,0 0-174 0,-2 0-228 15,1 1-76-15,-3 0-35 0,-1 1-12 0,-2 0-5 0,-1 0 1 0,-3 0-1 16,-2 1 4-16,-2 0 8 0,-1 1 4 0,-2 2 1 0,-2 1 1 0,-3 1 2 15,-1 2 0-15,-1 2-1 0,-2 1-1 0,-1 1 5 0,0 2-1 0,0 3-4 16,0 1 1-16,0 1 2 0,1 1 1 0,2 2-1 0,1 0 1 0,1 2-1 16,3-2 1-16,3 2-4 0,2-1 1 0,2 0-1 0,4 0-1 0,3-3-3 15,4 1 5-15,3-3 1 0,3-2-3 0,3-1-6 0,3-2-3 0,4-1-3 16,2-2-9-16,4-3-14 0,1-1-2 0,4-3-2 0,3 0-14 16,2-3-13-16,0-3 0 0,2 0 6 0,0-2-10 0,2-1-11 15,-2-1 7-15,0-2 14 0,-2 1-3 0,-2-3-6 0,0 2 15 0,-2-2 23 16,-2 0 10-16,-3 0 3 0,-2 0 28 0,-2 1 34 0,-1 0 19 0,-4 3 13 15,-1 0 22-15,-5 2 23 0,0 1 5 0,-4 3 0 0,-2 1 6 0,-1 2 8 16,-3 2-4-16,0 2-4 0,-3 0 3 0,-2 2 2 0,-3 3-11 0,-3 2-14 16,-3 3-16-16,-2 2-18 0,-4 5-9 0,-4 2-7 0,-3 4-8 0,-2 2-11 15,-2 3 4-15,-1 2 4 0,-1 2-8 0,-1 2-8 0,2 0-2 0,-1 2 0 16,2 0-11-16,2 2-10 0,1-1-4 0,1-1-4 0,5 0-14 0,0 0-20 16,5-3-8-16,2 0-7 0,3-3-16 0,4-1-23 0,4-2-23 0,3-3-26 15,4-3-38-15,3-5-42 0,4-2-45 0,2-4-48 16,4-2-65-16,1-5-68 0,4-5-55 0,3-1-47 0,3-6-8 0,4-3 0 15,1-1 13-15,1-7 22 0,2-2 23 0,1-2 29 0,0-2 36 0,0-4 38 16,-2-1 49-16,1 0 312 0</inkml:trace>
  <inkml:trace contextRef="#ctx0" brushRef="#br0" timeOffset="10395.2326">26368 1372 354 0,'19'-26'418'0,"-3"2"35"0,-3 4 35 16,-1 1 17-16,-3 2 14 0,-1 3 6 0,-2 2 6 0,-2 2 0 0,-3 3 3 16,0 1-49-16,1 2-64 0,-2 2-107 0,-2 1-124 0,2 1-49 0,-4 1-28 15,0 1-34-15,-1 2-34 0,0 1-16 0,-2 1-16 0,-1 2-5 0,0 2-4 16,0 0-1-16,0 2-1 0,1 2 1 0,1 0 3 0,0 2 0 15,1-2-2-15,2 2 2 0,1 0 3 0,0 0-3 0,2 1-4 0,2 0-1 16,-1-1 2-16,2 0-3 0,-1 1-4 0,2-2-5 0,2 0-3 0,-1-1-5 16,2 1-2-16,-1-3-2 0,2 0-2 0,0-3-4 0,2 0-6 0,0-3-4 15,1-2-8-15,1 0-6 0,0-2-3 0,3 0-8 0,-1-4-11 16,1 0-1-16,1-2 5 0,0 0-6 0,1-4-10 0,-1-1 4 0,2-1 7 16,-1-1 1-16,-1-2-7 0,1 0 11 0,-1 0 17 0,-1-2-1 0,0 0-2 15,-1 0 17-15,-2 1 25 0,0 1 4 0,-1 0 0 0,-2-1 21 0,-1 2 28 16,-1 2 7-16,-3 0 2 0,0 2 16 0,-1 0 19 0,-1 2 3 0,0 2 0 15,-2 0 4-15,0 0 7 0,-2 2-5 0,2 2-9 0,-1-1 0 0,1 1 0 16,-4 1-9-16,0 0-12 0,0 2-9 0,0 0-9 0,0 2-8 16,-1 2-8-16,1 0-10 0,0 2-7 0,0-1 0 0,1 2 3 0,2-1-6 15,1 1-10-15,1 0-11 0,2-1-11 0,1 0-11 0,1-1-14 16,2 0-18-16,1 0-20 0,1-1-14 0,2-1-13 0,2-1-20 0,3-2-23 16,0 0-27-16,3-2-29 0,2-2-13 0,2-1-10 0,-1 0-5 0,4-2-5 15,-1 0 13-15,2-2 14 0,-2-2 16 0,0 1 13 0,-1-1 27 0,0-1 28 16,0 1 49-16,-2-2 52 0,-1 1 46 0,-1 0 47 0,-1 1 48 0,-2 0 53 15,-2-1 37-15,-3 2 36 0,-2 1 18 0,0 1 12 0,-2 0 15 0,-3 2 12 16,-1 0-12-16,-1 1-24 0,-2 1-23 0,-1 1-20 0,0 0-20 0,0 0-18 16,-1 3-27-16,-1 1-30 0,-2 2-26 0,0 2-22 0,-1 2-18 15,-3 1-13-15,0 3-14 0,-1 2-11 0,-2 1 2 0,-1 2 5 0,0 2-4 0,-3 2-7 16,2 2-6-16,-3 3-3 0,0 1-16 0,-1 1-22 0,-2 1-14 0,-1 1-17 16,0 2-15-16,0 0-18 0,-1-2-21 0,-1 2-18 0,2-2-8 15,-1-1-4-15,2-1-12 0,-1 1-13 0,3-4-5 0,-2 0-3 16,2-1 3-16,0-5 0 0,1-2 13 0,-2-2 20 0,2-2 14 0,2-5 10 15,-1-2 22-15,3-2 31 0,1-6 4 0,2-2 0 0,2-2 22 0,3-5 32 16,3-2 17-16,1-5 10 0,3-2 28 0,2-2 37 0,3-2 7 0,1-2-5 16,5-3 13-16,0 0 14 0,2-1-5 0,3 0-11 0,2 1 1 0,2 0 7 15,1 1-32-15,3 1-45 0,2 1-51 0,0 1-53 0,2 0-55 0,1 3-58 16,1 2-65-16,1 0-65 0,2 3-53 0,1 1-53 0,3 2-8 16,3 2 2-16,2 2-3 0,3 1-4 0,1 1 20 0,3 1 32 0,2 1 42 0,-2 2 47 15</inkml:trace>
  <inkml:trace contextRef="#ctx0" brushRef="#br0" timeOffset="11696.7883">28247 1130 0 0,'16'-22'175'0,"1"-2"133"0,3-2 17 0,1 2 4 0,1-1-4 16,2 0 5-16,0 0 11 0,0 1 4 0,1-1 1 0,-1 2 19 0,1-1 23 16,-2 2-83-16,0 1-116 0,-2 0-21 0,-1 1 6 0,-3 2 1 15,-1 1-1-15,-1 3 12 0,-3 0 18 0,-3 2 8 0,-1 3 2 16,-2 0-2-16,-2 3-10 0,0 2-22 0,-3 0-25 0,0 2-35 0,-1 2-35 16,0 0-19-16,0 0-13 0,-4 1-19 0,0 2-25 0,-1 3-10 15,-3 3-11-15,-1 3-18 0,-3 2-15 0,-2 5 0 0,-2 2 7 0,-1 4 4 16,-2 3 1-16,1 0 15 0,-2 5 19 0,-2 0 1 0,2 2-8 0,0 1-2 15,0 1 1-15,0 1-10 0,0 0-14 0,3 2-7 0,0 0-7 16,-1 0-10-16,4 0-19 0,-1-1-7 0,2 0-7 0,-1-2-16 0,1-2-14 16,1-2-17-16,0 0-17 0,1-2-5 0,-1-2-7 15,2-3-8-15,-1-2-11 0,0-1 6 0,2-4 7 0,0-3 4 0,1-3-1 16,0-2 8-16,1-4 11 0,0-4-2 0,2-3-5 0,1-2 14 0,0-4 24 16,1-2 8-16,2-4 1 0,0-3 22 0,1-2 29 0,1-3 11 15,2-2 4-15,1 0 27 0,0-2 36 0,1-2 24 0,0 1 19 16,2 0 41-16,0 1 47 0,1 0 32 0,0 0 31 0,0 2 31 0,0 1 31 15,0 2 20-15,1-1 15 0,0 4 3 0,1 1-4 0,-1 1-14 16,0 2-18-16,2 2-23 0,1 2-22 0,0 1-25 0,1 1-26 0,2 1-36 16,1 1-35-16,0 3-25 0,3 1-21 0,-1 1-25 0,2 2-26 15,0 0-6-15,2 2 0 0,-1 1-8 0,0 1-13 0,2 2-3 0,-2 0-1 16,2 1-14-16,-2-1-18 0,1 3-8 0,-1-1-4 0,0 1-15 16,-1 1-18-16,0-1-4 0,-1 2-1 0,0-2-5 0,-2 0-7 15,-1-2 4-15,-1 2 5 0,-2-2 5 0,0 0 3 0,-2-2 12 0,-2 0 14 16,1 0 10-16,-4-2 7 0,1-2 16 0,-2 1 16 0,-1-1 18 15,-1-1 19-15,0 0 28 0,-2-2 29 0,-1-1 14 0,0 0 6 16,0 0 11-16,0 0 8 0,0 0 2 0,-3-2-1 0,1-1 7 0,-1 0 6 16,0-1-3-16,-1 0-3 0,2 1-11 0,-2-1-11 0,0 2-28 15,1-2-32-15,-1 2-11 0,1 1-3 0,1 1-14 0,-1 0-11 16,-1 1-5-16,1 1-5 0,-1 2-14 0,2 2-19 0,-2 1-5 0,1 3-2 16,0-1-14-16,1 3-16 0,0 1-9 0,1 1-3 0,1 0-12 0,1-1-13 15,2 2-4-15,1-1 1 0,0-1-2 0,3 0 0 0,1-2 7 16,1 0 11-16,2-1 5 0,2-3 1 0,2-1 9 0,1-1 12 15,1-3 6-15,3-2 7 0,0-1 11 0,3-3 11 0,-2-1 7 0,2-2 7 16,-1-1 13-16,1-3 13 0,0-1 15 0,-3-1 13 16,0-2 26-16,-2 1 29 0,0 0 19 0,-2-1 16 0,-2 2 23 0,-2 0 24 15,-1 1 11-15,-2 1 10 0,-1 1 3 0,-1 2 0 0,-3 1-9 0,0 2-15 16,-3 1-11-16,1 1-13 0,-2 3-25 0,0 0-29 0,-2 1-15 16,0 3-12-16,-2 2-21 0,-2 3-23 0,-2 3-10 0,0 3-7 15,-2 1-4-15,-4 6-1 0,1 1 0 0,-3 3 5 0,-1 1-1 0,-3 1 1 16,0 2-2-16,-2 2-3 0,1-2-6 0,-3 1-6 0,1-1-2 0,-1 0 4 15,2-1-7-15,-2-2-4 0,2 0 0 0,1-2 3 16,1-2-3-16,1-2 0 0,2-3 3 0,1-3 6 0,3-2 2 0,1-2 4 16,2-4 4-16,4-2 8 0,0-2-3 0,2-3-6 0,4-3 2 15,2-3 5-15,2-5-4 0,4-2-6 0,2-4 0 0,4-2 6 16,2-2-6-16,2-4-7 0,5 0-1 0,1-3 4 0,1 1-2 0,5-2-5 16,-1-1 5-16,3 1 9 0,1 0-1 0,2 0-5 0,0 2 4 15,-1 0 7-15,2 3-2 0,-1 2-5 0,-2 1 4 0,1 2 5 16,-2 3-1-16,-3 2-6 0,-2 3 5 0,-2 2 4 0,-2 0-3 0,-3 3-6 15,-3 1 4-15,-1 2 8 0,-1 0-3 0,-1 2-6 0,0 1 5 0,-2 0 2 16,1 0-1-16,-1 1-6 0,3 1 5 0,-2-1 7 0,2-1-5 16,1 1-5-16,-2-1 4 0,2 0 7 0,0 0-4 0,0-1-6 15,-1 0 5-15,0-1 5 0,-2 0-2 0,0 0-7 0,-2-1 5 0,-2 0 9 16,-2-1-1-16,0 0-7 0,-3 1 4 0,-3-1 7 16,-1 1-5-16,-1-1-7 0,-3-1 5 0,-2 2 8 0,-2-1-2 0,-2 0-2 15,-2 2 6-15,-3 1 9 0,-2 1 0 0,-1 2-5 0,-2 1 2 0,-1 1 5 16,0 2-5-16,-2 3-3 0,2 0 1 0,-1 3 7 0,2 0-2 15,3 3-8-15,0 0 1 0,3 1-4 0,2 1-4 0,3 1-7 16,2-1-4-16,5 1 2 0,0 0-4 0,5-2-4 0,2 1 1 0,3 0 1 16,3-3-8-16,4 1-8 0,1-3-5 0,2 0-3 0,2-3-11 0,4-1-11 15,2-1-10-15,0-2-7 0,4-2-15 0,0-2-16 16,1 1-4-16,1-4 4 0,0 0-5 0,0-2-2 0,0 0 10 0,-1-2 14 16,-2 0 11-16,-1-3 9 0,-1 1 27 0,-2-2 35 0,-1 1 10 15,-3-2 9-15,-1 0 21 0,-1-1 25 0,-2-1 4 0,-2 1-2 16,0-1 4-16,-3-2 8 0,0 2-6 0,-2 0-9 0,0 1-4 0,-2-1-1 15,-2 2-16-15,0 0-16 0,-2 3-2 0,-2 0 3 0,1 2-11 0,-2 2-14 16,-1 0-10-16,0 4-4 0,0-2-7 0,0 2-10 16,0 0 4-16,-1 1 8 0,0 1-5 0,-2 3-8 0,-1 1 1 0,0 2 8 15,0 2-3-15,-1 3-6 0,-2 3 8 0,0 1 11 0,-1 1 7 16,0 0 2-16,0 2 8 0,0-1 11 0,0 0-4 0,2 1-7 16,-1-1 2-16,0-1 5 0,2-1-22 0,1-2-33 0,1 1-34 0,2-2-34 15,1-1-55-15,1-1-60 0,2-1-78 0,2-1-82 0,1-3-82 0,2-2-77 16,0-3-22-16,0-1-1 0,1-2-3 0,0-2-3 0,1-3 18 15,-2-3 24-15,-2-2 35 0,1-1 35 0,-2-3 53 0,-1-2 203 16</inkml:trace>
  <inkml:trace contextRef="#ctx0" brushRef="#br0" timeOffset="11846.9841">30125 1300 189 0,'-5'-6'511'0,"0"0"31"0,1 0 17 15,1-2 4-15,3 0-2 0,0 0-8 0,1 0-7 0,1 2-22 16,-1 2-26-16,2-1-27 0,1 0-26 0,1 1-169 0,2 1-210 15,1-1-127-15,0 2-104 0,1-2-71 0,2 2-56 0,-1 1-62 0,2 1-57 16,0 0-56-16,0 0-53 0,0 1 4 0,0 1 22 0,0 2 23 0,-1 2 26 16,1 0 17-16,-1 1 16 0,1 1 31 0,0 3 34 15</inkml:trace>
  <inkml:trace contextRef="#ctx0" brushRef="#br0" timeOffset="12397.7513">31249 1076 238 0,'6'-16'489'0,"-1"0"9"0,-1 0 2 15,0 1 2-15,0-1 2 0,-1 2-4 0,-2 2-8 0,0 3-11 16,1 5-8-16,-2 0-7 0,-2 2-2 0,2 2-164 0,-2 1-209 0,-1 2-77 16,-1 2-38-16,-1 2-11 0,-1 3 2 0,0 2-3 0,-2 2-4 15,-2 3 5-15,0 2 11 0,-1 3 12 0,-2 2 9 0,-1 2 9 0,-2 2 11 16,0 3-4-16,-2 3-1 0,-1 1 2 0,-1 1 2 0,-1 2-1 0,-1 0-6 15,-2 2 5-15,0 0 4 0,-1-1-2 0,-2 0-5 0,2-1-1 16,-2-1 2-16,2-1-3 0,0-1-4 0,-1-1-1 0,2-3 2 16,2-2-4-16,-1-2-11 0,3-2-5 0,0-2-5 0,1-1-11 0,3-3-11 15,2-2-2-15,0-3 2 0,4-1-4 0,0-5-6 0,4-1-4 0,0-2-2 16,2-4-5-16,2-1-5 0,-1-3 2 0,3-1 8 0,1-4 5 0,2-2 4 16,1-2 10-16,1-2 11 0,2 0 8 0,1-3 1 0,3-1 18 15,1-1 22-15,1 0 19 0,0 0 17 0,2-2 20 0,1 2 23 16,0 0 11-16,1 0 11 0,1 1 9 0,-1 1 9 0,0 1 3 0,2 2 3 15,1 1 0-15,0 1 5 0,0 2-14 0,1 2-20 0,1 0-13 0,-1 2-15 16,0 2-15-16,1 1-18 0,-1 1-16 0,-1 1-14 16,1 1-17-16,-1 1-16 0,-1 1-18 0,1 1-18 0,-3 0-15 0,2 1-15 15,-2 1-7-15,-1 1-5 0,0-2-3 0,0 2-5 0,-2 0 1 0,0 2 1 16,0-2 1-16,-2 0 5 0,1 0 12 0,-1 0 14 0,-1 0 11 0,1-2 13 16,-2 0 20-16,0 0 25 0,-1-1 22 0,0 0 22 0,-1-2 20 15,-1 0 20-15,0 0 7 0,-1-1 7 0,1-1 7 0,0 0 7 16,-2 0 0-16,2-2 0 0,-2 1 0 0,2-1 0 0,-1 1-11 0,0-2-11 15,-1 2-20-15,0 0-20 0,-1-1-16 0,0 2-16 0,-1 0-16 0,-2 0-13 16,-1 1-12-16,0 0-13 0,0 0-16 0,3 1-17 0,-2 0-16 0,-1 3-13 16,2-1-21-16,-2 2-19 0,-2 1-25 0,1 2-26 0,-2 1-26 0,-1 0-29 15,-1 2-20-15,0 0-25 0,-2 1-25 0,0-1-27 0,2 1-19 16,0-3-17-16,1 1-17 0,2 0-13 0,2-3-31 0,4-1-32 16,3-1 9-16,1-3 24 0,5-1 27 0,3-2 25 0,3-1 29 0,5-3 30 15,3-2 33-15,2-2 35 0</inkml:trace>
  <inkml:trace contextRef="#ctx0" brushRef="#br0" timeOffset="12552.1551">32260 1319 208 0,'3'-10'567'0,"-3"1"35"0,-2 0 14 0,1 1 8 15,0 1 5-15,-1-1-1 0,0 4-1 0,0-1 0 0,1 2 2 0,0 1-2 16,-1 1 0-16,2 1-149 0,0 0-193 0,-4 1-124 0,0 0-104 16,0 2-36-16,0-1-18 0,0 2-32 0,-1 2-37 0,1 0-75 0,-1 1-90 15,-1 1-130-15,1 2-146 0,-2 1-63 0,1-1-39 0,-2 2-12 0,0-1-6 16,0 1 0-16,-2-2 3 0,2-1 0 0,2-1 4 0,-1-1 26 0,2 0 32 15,1 0 76-15,1-1 369 0</inkml:trace>
  <inkml:trace contextRef="#ctx0" brushRef="#br0" timeOffset="16318.6838">12592 2926 93 0,'-3'-6'117'0,"-1"0"0"0,2 0 1 0,-1 3 1 0,0 0 1 15,2 0-18-15,0 0-29 0,-1 1-19 0,1-1-18 0,1 3 2 0,-1-1 7 16,1 1 6-16,-2-2 7 0,1 1 5 0,1 1 0 16,-3 0 3-16,3 0 0 0,-2-2 3 0,2 2 6 0,0 0 3 0,0 0 3 15,-3 0-7-15,3 0-14 0,0 0-5 0,0 0-4 0,0 0-10 16,0 0-13-16,-3 0 1 0,3 0 2 0,0 0-4 0,-2 2-7 15,2-2-13-15,0 0-8 0,0 0-16 0,0 0-16 0,0 0-12 16,0 0-10-16,0 0-14 0,0 0-15 0,0 0 3 0,0 0 4 16,0 0-5-16,0 0-7 0,0 0 4 0,0 0 5 0,0 0 7 0,1 3 4 15,-1-3 7-15,0 0 8 0,1 1 17 0,-1-1 14 16,0 0 10-16,0 0 5 0,0 0 7 0,0 0 1 0,0 0 6 0,0 0 3 16,0 0 3-16,0 0 4 0,0 0 4 0,0 0 2 0,0 0 4 15,0 0 1-15,0 0 0 0,0 0 0 0,0 0 1 0,0-3 2 16,0 0-1-16,0 0-2 0,0-1-3 0,0 1-3 0,0 0-5 15,0-2-4-15,0 2 3 0,0-1 2 0,0-1 2 0,0 2 5 16,-1-1 3-16,1 1 0 0,0 0 3 0,-1-2 6 0,1 2 8 16,0 0 7-16,-2 2 7 0,2-4 8 0,0 4 2 0,0-4-1 15,0 4 10-15,0-2 7 0,0 0 0 0,0 1-8 0,0-1 14 0,0 3 15 16,0-1-3-16,-1-2-12 0,1 3 0 0,0 0 3 16,0 0-9-16,0 0-13 0,0-3 8 0,0 3 14 0,0 0-16 0,0-2-25 15,0 2 2-15,0 0 9 0,0 0-19 0,0 0-29 0,0 0 4 16,0 0 13-16,0 0-13 0,3 2-20 0,-2 1 7 0,2 1 16 15,-1 4-11-15,1 1-23 0,-2 1 9 0,2 4 19 0,-2-1-10 0,1 5-21 16,-1 2 14-16,-1 1 19 0,-1 3-9 0,-1 3-18 16,1 0 10-16,-2 3 19 0,-1 0-10 0,-1 4-19 0,0-1 9 0,-2 2 18 15,-1 1-12-15,0 0-18 0,0-2 9 0,0 1 21 16,0-2-10-16,0 1-20 0,1-1 10 0,1 0 20 0,-1-1-16 0,0-2-25 16,1 0-5-16,0-2 1 0,1-2-26 0,0 1-37 0,-1-3-22 15,2-2-19-15,-1 1-34 0,1-5-42 0,1 0-39 0,1-3-39 16,-1-2-19-16,2-2-14 0,-1-2 7 0,1-2 19 0,1-1 5 15,0-6 8-15,0 0 24 0,0 0 50 0</inkml:trace>
  <inkml:trace contextRef="#ctx0" brushRef="#br0" timeOffset="16652.5875">12307 3271 117 0,'-6'-2'282'0,"1"1"-3"0,1-1-3 0,0-1-20 16,0 2-26-16,-1-1-11 0,1 4-5 0,0 1-10 0,0 3-12 16,0 1-40-16,0 4-53 0,0 2-87 0,0 2-98 0,1 2-13 15,-1 2 12-15,0 4 11 0,0-1 8 0,1 2 40 0,-1 3 47 16,0 2 19-16,2 1 10 0,-1 1 21 0,0 4 25 0,1 1 1 0,-1 0-7 16,2 3 10-16,-1 0 11 0,2 3-4 0,0 0-7 15,0 1 4-15,3-1 3 0,0-1-15 0,1-2-21 0,1-2 4 0,2-2 13 16,1-4 2-16,2-3 2 0,2-4 23 0,2-2 28 0,0-6 10 15,4-1 7-15,2-6 7 0,1-1 9 0,4-5-6 0,2-3-9 16,2-3-3-16,5-3-2 0,2-5-11 0,2-2-16 0,2-5-19 16,3-3-21-16,0-4-28 0,1-1-32 0,0-4-33 0,-2-3-32 15,-2 0-29-15,-1-3-32 0,-3-2-30 0,-3 2-32 0,-3-1-43 0,-5 2-51 16,-2 1-51-16,-6 2-51 0,-2 4-46 0,-6-1-41 16,-4 4-6-16,-5 5 6 0,-5 4 12 0,-6 4 16 0,-6 4 23 0,-4 4 26 15,-6 4 25-15,-4 6 27 0</inkml:trace>
  <inkml:trace contextRef="#ctx0" brushRef="#br0" timeOffset="18120.5089">5759 4894 223 0,'-2'-9'276'0,"0"0"9"0,0 0 11 0,0 1-7 16,0 1-13-16,0 2 0 0,0 1 3 0,1 2-10 0,1 2-13 15,0 0-65-15,0 0-79 0,0 0-64 0,-1 2-57 0,-1 2-6 16,1-1 9-16,0 3-15 0,1 2-19 0,-2 0 10 0,2 2 22 15,0 2-4-15,2 0-10 0,-1 2 13 0,0 0 25 0,1 3-7 0,0 2-15 16,1 2 17-16,0 0 26 0,-2 3-2 0,2 2-16 16,-2 0 16-16,0 4 23 0,1 1 1 0,-1 2-8 0,-1 1 19 0,0 2 26 15,-1 4-1-15,-1 1-10 0,0 2 13 0,-1 1 20 16,0 3-7-16,1 1-13 0,-1 3 4 0,-1 1 13 0,1 2-8 0,1 3-17 16,-1 2-3-16,0 1 3 0,-1 3-17 0,2 0-17 0,-1 0-4 15,0-2 2-15,-1 1-12 0,2-5-13 0,-1-3-5 0,2-5-2 16,-1-5-8-16,2-4-8 0,0-5-2 0,2-7 4 0,-1-2-10 0,0-5-11 15,1-5-1-15,-1-4 5 0,2-3-21 0,-2-1-28 16,2-5-40-16,-1-2-43 0,1-2-48 0,1-5-51 0,0-3-66 0,1-6-72 16,2-2-22-16,0-4-8 0,-2-6 4 0,0-1 8 15,-1-5 0-15,-1-3 0 0,-3-3 18 0,-3 0 24 0,-1-3 42 0,-2 0 260 16</inkml:trace>
  <inkml:trace contextRef="#ctx0" brushRef="#br0" timeOffset="18938.4465">5793 4945 181 0,'2'-2'254'15,"-2"-1"-2"-15,1 0-6 0,3-1 3 0,1 1 4 0,2-1-13 16,4 0-19-16,1 1 10 0,4-1 19 0,2 1-64 0,4-1-84 16,2-1-46-16,4 0-31 0,1-1-19 0,4 0-16 0,5 0 10 15,2 0 21-15,2 0 0 0,4 0-6 0,2 0 15 0,2-1 21 16,4 1 1-16,2-1-7 0,1 1 15 0,2-1 20 0,2-2-5 16,2 2-17-16,1-1 13 0,1-1 17 0,2 1-8 0,1 0-22 15,-2-1 7-15,0 1 13 0,-1-2-9 0,-1 1-17 0,-1-1 10 0,-2-1 14 16,-2-1-4-16,-1-1-7 0,0 0 8 0,-2-3 14 15,1 1-6-15,-1-2-10 0,1 0 5 0,-1-1 11 0,0 0-4 0,0 1-14 16,-1-1-3-16,-3 3 1 0,-3-1-11 0,-3 0-16 0,-4 3-2 16,-3 1-5-16,-6 3-6 0,-2 0-11 0,-6 2-2 0,-3 1-2 15,-5 2-6-15,-2 2-14 0,-6 1-2 0,-1 1-2 0,-4 1-2 0,-1 0-4 16,-2 3 2-16,-4-1 2 0,1 2-2 0,-4 1-2 16,-2 3 1-16,-1-1 5 0,-3 3 2 0,-1 1-2 0,-2 0 4 0,0 1 7 15,-1 0-1-15,2 0-1 0,0-1 2 0,2-1 2 16,3-1-2-16,1-2-5 0,3-2 1 0,1 0 7 0,2-2-4 0,2-1-7 15,2 1 3-15,0 0 5 0,2-1-1 0,2 2-4 0,0 0 5 16,2 1 2-16,2 1 1 0,-1 0-5 0,3 2 3 0,0 0 6 16,1 2-5-16,1 0-7 0,0 2 5 0,0 0 7 0,0 2-5 0,0 0-5 15,-1 2 2-15,-1 2 5 0,1 0-1 0,-1 3-8 16,2 1 4-16,-2 2 4 0,1 3-1 0,-1 0-2 0,1 5 4 0,1 2 6 16,-1 2-3-16,2 2-8 0,-1 3 4 0,1 3 7 0,0-1-5 15,-2 3-5-15,2 1 2 0,-2-1 5 0,0 1-1 0,1-1-7 16,-2-2 2-16,-2 1 3 0,1-3-1 0,0 0-8 0,-2-2 7 15,0 0 5-15,1-2-1 0,-2-1-7 0,0 1 4 0,-2-2 2 16,0-1-1-16,-2-1-4 0,0-1 2 0,-3 1 5 0,-1-1-1 16,-1-1-7-16,-2 2 4 0,-2-2 4 0,-2 0-5 0,-2 0-7 15,-2 0 2-15,-2 0 5 0,-3 0-1 0,-3-2-4 0,-1 2 1 0,-4-1 4 16,-1-1-1-16,-2 2-4 0,-4-1 2 0,-1-2 8 16,-4 1-4-16,-1 1-4 0,-2-4 4 0,-3 1 7 0,-2-4-6 0,-2 1-6 15,-2-5 3-15,-2-3 6 0,-2-2-5 0,-2-2-8 0,0-5 4 16,-5-3 4-16,0-3 1 0,-2-5-2 0,0-2 6 0,-2-5 7 15,0-2 10-15,-1-4 10 0,0 0 10 0,-1-3 14 0,0-1 9 0,-1-2 8 16,2-3 2-16,0 3 7 0,0-2 4 0,3 1 6 16,0-1 1-16,3 4 4 0,2-2 4 0,2 3 7 0,3 1-11 0,3 2-14 15,3 2-9-15,2 4-6 0,3 0-15 0,3 3-20 16,2 1-14-16,3 4-16 0,4 1-32 0,1 0-38 0,5 4-41 0,0 1-43 16,4 1-46-16,2 3-49 0,2 0-44 0,4 1-49 0,2 2-68 15,4 2-76-15,2 1-22 0,4-2-6 0,0 4 11 0,4-4 14 16,0 2 25-16,4-3 29 0,-1-3 37 0,3-1 37 0,1-5 36 15,2-3 162-15</inkml:trace>
  <inkml:trace contextRef="#ctx0" brushRef="#br0" timeOffset="20257.9023">7085 3704 208 0,'0'-10'323'16,"0"1"8"-16,0-2 2 0,0-1 6 0,-2 2 8 0,-2-2-4 0,0 0-8 15,-2 1 4-15,0 1 7 0,-1 1-64 0,-1-2-82 16,-1 4-61-16,-1-2-55 0,-2 0-36 0,0 3-30 0,0 0-3 0,-2 0 5 16,0 3-8-16,0 0-14 0,-2 3 10 0,1 0 14 0,-1 3-7 15,-1 0-13-15,-1 4 4 0,1 4 13 0,-2 1-7 0,1 1-13 16,-1 5 4-16,0 5 13 0,2-1-8 0,1 4-14 0,0 2 4 0,3 2 13 15,1 2-10-15,1 1-17 0,3 0 4 0,3-1 9 16,2 0-14-16,2-2-22 0,2-1 5 0,3-4 10 0,1-3-8 0,3-3-14 16,3-3 10-16,2-4 16 0,2-5-5 0,1-2-13 0,3-4 13 15,2-5 23-15,0-3-1 0,3-5-6 0,0-3 18 0,3-6 27 16,0-4 2-16,1-5-4 0,0-4 11 0,0-4 14 0,-2-4-5 16,0-2-11-16,-4-4 13 0,0 1 17 0,-2-1-4 0,-4 2-12 15,-2 1 5-15,-3 0 7 0,-2 3 4 0,-2 1 4 0,-2 2 10 0,1 5 18 16,-4 1 10-16,1 3 11 0,-2 6 0 0,1 0 3 15,-1 6-9-15,-1 1-12 0,0 5-25 0,0 5-34 0,0 1-29 0,0 0-28 16,0 6-14-16,0 0-11 0,1 3-18 0,1 0-21 0,0 3-15 16,0 4-15-16,0 2-5 0,1 2-4 0,0 4 0 0,-1 1 2 15,0 4 20-15,-1 2 25 0,-1 2 25 0,0 0 25 0,0 2-2 0,0 1-8 16,0 0 1-16,0 0 4 0,0 0-10 0,1 0-11 16,1 0-2-16,-1-3 1 0,0 0-14 0,1-3-22 0,0 0 1 0,2 0 4 15,0-5-14-15,0 2-20 0,2-3 1 0,0-1 7 16,1-2-11-16,0-2-16 0,1 0 8 0,1-2 15 0,0-3-6 0,2-2-7 15,0-1 14-15,-1-3 25 0,2-2-1 0,2-1-7 0,-1-2 18 16,0-3 26-16,1-3 5 0,-1 0 1 0,0-3 28 0,-1 0 37 16,0 0 14-16,0-2 6 0,-2 1 35 0,-1-1 41 0,-1 2 26 15,-1 2 20-15,-2 1 25 0,0 0 31 0,-2 1 11 0,0 2 9 16,-2 3 5-16,0-1 4 0,-1 4-15 0,0 0-21 0,0 0-17 0,0 0-16 16,0 0-31-16,0 0-34 0,0 0-29 0,-2 1-26 15,0 2-23-15,0 0-20 0,0 2-19 0,0 1-16 0,0 1-10 0,1 4-8 16,0-1-14-16,1 4-14 0,1-1-4 0,0 2 1 0,2 0-4 15,1 2-4-15,1-1-6 0,1-1-4 0,2-1-4 0,0-1 1 16,1-1-4-16,2-2-1 0,-1-2 6 0,2-2 8 0,2-2 8 16,-1-2 13-16,0-2 8 0,2-2 8 0,1-3 6 0,0-2 5 15,0-3 10-15,3-2 10 0,-2-2 1 0,2-3-5 0,-2-2 4 0,2-1 11 16,-2-3-4-16,-1 1-8 0,0-1 9 0,-1-1 12 16,-2 2 12-16,-1-1 10 0,-1 2 20 0,-2 2 20 0,-1 2 17 0,-3 1 17 15,1 2 8-15,-2 2 4 0,0 2 0 0,-2 1 1 0,0 3-8 16,-1 1-11-16,-1 2-17 0,0 3-17 0,0 0-22 0,0 0-20 15,0 0-19-15,1 5-14 0,-1-1-34 0,2 4-38 0,-2 1-31 0,1 1-29 16,-1 4-29-16,0 1-27 0,0 3-32 0,-1-2-29 16,1 2-35-16,0 0-33 0,0 0-51 0,0-1-56 0,0-2-25 0,0-2-16 15,0-1 10-15,0-1 15 0,0-5 25 0,-2 0 29 0,2-6 26 16,0 0 25-16,-4-3 39 0,0-2 231 0</inkml:trace>
  <inkml:trace contextRef="#ctx0" brushRef="#br0" timeOffset="20408.0771">7737 3365 0 0,'-2'-9'379'0,"-1"2"23"0,2-1-7 0,-2 1-7 0,2 1-5 16,1 1-8-16,1 2-11 0,-1 3-7 0,3 2-1 15,-1 1-17-15,2 1-21 0,2 4-131 0,-1 1-163 0,2 3-97 0,-1 0-77 16,1 3-27-16,0 0-12 0,-1 1-18 0,1 2-18 0,0-1-51 16,-1 1-60-16,1-2-14 0,-2 1-2 0,1-2 13 0,-2 0 21 15,-2-3 13-15,0 0 8 0,-1-3 26 0,-2-2 26 0</inkml:trace>
  <inkml:trace contextRef="#ctx0" brushRef="#br0" timeOffset="20557.1995">7819 3100 0 0,'5'-15'337'0,"0"1"5"0,1 4-7 16,-1-1-31-16,2 2-35 0,2 2-28 0,3 1-23 0,1 3-25 0,3 1-23 15,3 4-32-15,0 1-33 0,2 3-165 0,-1 0-207 16,-1 1-60-16,-1 4-17 0,-2 1 2 0,0 0 8 0,0 1 29 0,-1 4 37 15,-2-4 28-15,2 4 75 0</inkml:trace>
  <inkml:trace contextRef="#ctx0" brushRef="#br0" timeOffset="20908.1489">8681 3079 0 0,'2'-9'349'0,"0"-2"98"0,0 4 24 0,-1-2 3 0,0 0 0 16,1 3-1-16,-2 0-2 0,1 1-6 0,-1 4-6 16,0 1-2-16,0 0 2 0,0 0-109 0,3 1-139 0,-2 4-88 0,0 2-75 15,1 2-36-15,-1 3-24 0,-1 3-4 0,-1 2 4 0,-2 4-2 16,-1 3 2-16,-1 3 5 0,-3 1 8 0,-2 4 1 0,0 2-1 15,-2 2 2-15,-2 2 6 0,0-1-1 0,0 4-7 0,0 1 4 0,-1-2 1 16,2 2 0-16,-1-3-3 0,1 2 3 0,1-5 3 16,1 0-3-16,2-6-5 0,1 0 1 0,1-6 2 0,1 0-2 0,2-5-8 15,1-1 0-15,2-5-3 0,1-1-8 0,1-4-10 0,2-2-34 16,1-2-41-16,1-3-68 0,3-2-73 0,1-3-75 0,3-2-79 16,2-3-35-16,0-2-21 0,2-3-8 0,2-3 2 0,0 1 2 15,0-4 1-15,0 1 9 0,0-1 10 0,-1 1 34 0,-1-1 41 16</inkml:trace>
  <inkml:trace contextRef="#ctx0" brushRef="#br0" timeOffset="21105.118">8944 3589 0 0,'-4'-3'306'16,"1"0"97"-16,-1 0 14 0,2-3 5 0,0 0 5 0,0 0 2 15,0 0-1-15,1 3-1 0,0 0 1 0,1 0-5 0,0 3-5 16,0 0-110-16,0 0-143 0,0 0-83 0,0 0-62 0,0 0-29 0,-2 3-18 15,2 3-27-15,0 0-26 0,-1 0-16 0,1 3-13 16,-1 1-38-16,1 2-45 0,0 2-39 0,-2-1-38 0,2 1-55 0,2 2-58 16,-2-2-16-16,1-1-1 0,0 1 5 0,1-4 5 15,0 1 20-15,2-4 20 0,0-1 17 0,2-1 14 0</inkml:trace>
  <inkml:trace contextRef="#ctx0" brushRef="#br0" timeOffset="21559.2816">9149 3580 0 0,'2'-5'175'0,"-1"1"301"0,-1-1 19 0,0 1 13 0,-1-2 8 16,1 1-3-16,-2 1-3 0,1 1-1 0,1 1 2 16,0 2-2-16,0 0-7 0,0 0-62 0,0 0-83 0,0 0-138 0,0 0-153 15,0 0-56-15,0 0-25 0,1-3-15 0,-1 3-13 0,2-1-4 16,-2 1 1-16,4 0-16 0,-2 0-17 0,1 0-16 0,1 0-17 16,-1 0-14-16,-1 1-12 0,1-1-9 0,0 2-9 0,-3-2 4 15,0 0 7-15,2 1-1 0,-2-1-4 0,0 0 12 0,-1 2 14 16,-2-2 13-16,1 3 16 0,-2 0 35 0,0-2 41 0,-2 4 25 0,0-1 19 15,-2 2 31-15,0 2 28 0,0-1 12 0,-2 4 4 16,1 1 13-16,0 0 11 0,1 0 1 0,0 1-7 0,2 2 1 0,1-1 1 16,2 1-15-16,2 0-18 0,1-2-12 0,1 2-11 0,3-1-11 15,3 1-11-15,1-2-9 0,3-1-9 0,2 0-5 0,2-1-4 16,2-1-3-16,2-3-6 0,2-1 2 0,2-4 1 0,1 0-8 16,1-5-7-16,2-2-6 0,1-2-9 0,1-2-6 0,-1-3-3 15,1 0-4-15,-1-2-1 0,0-2 1 0,-1-1-1 0,0 1 1 0,-3-2-4 16,-2-2 2-16,-2 2-1 0,-1-1 7 0,-3 1 6 15,-3 0 10-15,-1 0 13 0,-2 0 19 0,-2 0 21 0,-2 1 16 0,-2 4 17 16,-1-1 15-16,-2 2 15 0,-1 2 9 0,-1 4 6 0,0 0 6 16,-2 0 5-16,0 3-5 0,1 0-11 0,0 3-2 0,2 0-4 15,-4 0-19-15,2 3-28 0,-2 0-22 0,0 3-20 0,-2 3-37 16,1 1-44-16,-2 2-44 0,2 5-47 0,-2-1-43 0,2 4-46 16,1-2-49-16,0 3-47 0,1 0-59 0,1-2-62 0,0 1-31 0,2-1-24 15,0-1-1-15,2-3 2 0,-1 0 22 0,0-4 26 16,1-2 35-16,0-3 39 0,-2-6 42 0,0 0 41 0</inkml:trace>
  <inkml:trace contextRef="#ctx0" brushRef="#br0" timeOffset="21708.6">9528 3220 0 0,'-4'-14'207'16,"1"-1"264"-16,1 3 21 0,-1 0 6 0,2 0 3 0,-1 3-35 15,2 0-44-15,0 3-31 0,2 2-23 0,-1 1-25 0,-1 3-22 16,3 4-121-16,1 2-151 0,1 2-179 0,0 2-188 0,2 2-93 0,0 2-63 15,-2 2-21-15,-1 2-5 0,-1 3 34 0,-2 2 46 16,-2 1 28-16,-2 4 25 0,-4 2 23 0,-2 2 23 0</inkml:trace>
  <inkml:trace contextRef="#ctx0" brushRef="#br0" timeOffset="23159.9843">6045 8084 40 0,'3'-10'255'0,"0"0"-1"0,-1-1-4 0,1 2-14 0,0-1-20 15,1 2-9-15,0 0-6 0,0 2-6 0,1 3-2 0,-1 0-40 16,1 2-48-16,-1 2-70 0,2 1-80 0,-2 1 7 0,0 3 29 15,-2 1 23-15,1 3 20 0,0 1 50 0,-2 3 60 16,-1 3 38-16,0 3 31 0,-1 3 24 0,-1 5 22 0,-2 3 13 0,-1 4 11 16,0 3 2-16,-3 4-1 0,-2 4-17 0,1 2-21 0,-2 2-21 0,-1 3-23 15,0 2-32-15,0 0-38 0,2 3-27 0,-1 0-26 16,0 2-16-16,2 0-16 0,1 1-17 0,1 1-14 0,2 2-4 0,1-1 3 16,3 1-6-16,1 0-10 0,1-3 4 0,2 0 6 0,1-1-2 15,1-1-5-15,0-3 2 0,2 1 4 0,0-3-4 0,-1-3-7 16,2-3 5-16,0-3 5 0,0-3-2 0,2-6-7 0,-2-3 7 15,1-6 7-15,-1-5 6 0,0-5 4 0,0-2 20 0,-1-5 27 16,1-2 14-16,-2-4 11 0,2-2 11 0,0-2 11 0,2-3-1 0,0-3-2 16,2-3 4-16,3-2 6 0,1-2-5 0,3-4-7 15,1-2-6-15,2-1-7 0,1-2-22 0,1 1-25 0,1 0-16 0,2-2-16 16,0 4-8-16,1 1-10 0,1 0 1 0,2 1-1 0,1 4-1 16,1 1-6-16,3 0 3 0,1 3 2 0,3 0-1 0,2 1 1 15,2 2-1-15,2 0 2 0,4 0 0 0,2 2-1 0,2-2-1 16,4 1 4-16,0 1-2 0,5-1-6 0,1-1 4 0,1 0 5 15,2-1-1-15,2-2-7 0,3-2 2 0,3-2 0 0,1 1-4 0,3-5-5 16,1-1-2-16,1 0 2 0,0-3 0 0,2 1-3 0,0-2 5 16,-3 0 2-16,0-1-7 0,0 0-9 0,-2 0-1 0,0 0 2 15,-2 2-4-15,-2 0-6 0,-2 3 3 0,-2 2 8 0,-5 0-2 16,-2 4-3-16,-5 1 0 0,-3 3 4 0,-4 1-4 0,-3 2-6 16,-4 1 6-16,-3 2 9 0,-4-1 2 0,-3 3-4 0,-4 0 7 0,-3 0 8 15,-2 2 1-15,-3-1-5 0,-4 0 6 0,-2 1 7 16,-2 0 5-16,-4-1 3 0,0 0 14 0,-2-1 14 0,-3 0 7 0,0 0-2 15,-1-1 6-15,0 0 7 0,-1-2-2 0,1 0-5 0,-1-2 4 16,1-2 7-16,0-1-2 0,0-1-5 0,1-2-4 0,0-1-4 16,1-1-11-16,0-2-11 0,1 1-5 0,1-2-5 0,0 2-3 15,1-2-3-15,1 1-2 0,0-1-1 0,1 1-4 0,2-1-5 16,1-1-5-16,-1 2-1 0,2-1-6 0,-1-1-7 0,1 0-5 0,0 1 0 16,-1-2-8-16,1 1-5 0,0-1-7 0,-2 0-8 15,2 0-14-15,-1-3-18 0,1 0-17 0,0-2-19 0,-1-2-27 0,1-5-30 16,1-3-31-16,1-4-29 0,-1-5-18 0,2-6-15 0,0-5-17 15,0-4-17-15,0-6-1 0,-2-1 7 0,0-5 5 0,-2-2 8 16,-2-2 30-16,-4 0 41 0,-2-1 41 0,-2 0 46 0,-2 2 62 16,-4 3 70-16,-2 2 43 0,-1 2 39 0,-3 7 39 0,-3 5 43 15,-2 7 28-15,-2 4 17 0,-1 6 14 0,-2 6 15 0,-1 6-3 0,-2 6-7 16,-1 3-10-16,1 3-11 0,0 4-28 0,1 5-29 16,0 0-26-16,1 5-24 0,2 1-17 0,1 0-16 0,1 3-18 0,0 3-22 15,1 1-4-15,0 2 2 0,2 2-10 0,-1-1-16 16,1 4 1-16,0 1 1 0,1 1-11 0,2 1-13 0,1-2-3 0,0 1-3 15,1-2-9-15,1-1-12 0,0-1 0 0,2-1 5 0,-1-2-5 16,0-3-11-16,-1-2-1 0,-2-1-1 0,-1-3-13 0,-3 0-14 16,-4-3-2-16,-3-1 0 0,-2-2 3 0,-6-2 0 0,-1-1 3 0,-4 0 7 15,-1-1 4-15,-3-2 1 0,-1 0 3 0,-3 0 3 16,-2 0 7-16,0-2 7 0,-1 2 11 0,-2-1 16 0,-2 2 16 0,-1 1 16 16,-1 1 10-16,-3 3 8 0,-3 1 10 0,-2 4 7 15,-2 1 4-15,-4 4 4 0,-1 2 1 0,-2 3 3 0,-2 5 0 0,-2 1 0 16,-2 1-3-16,-2 4-2 0,-1 1-5 0,-2 1-10 0,1 4-5 15,-2-2-7-15,0 3-2 0,0 0-1 0,1 0-5 0,1 0-10 16,1-1-1-16,2 0 3 0,0-2-4 0,-1 0-5 0,4-2 0 0,-1-1 1 16,2-1 1-16,3-3-4 0,5 1 4 0,2-3 2 15,7-3-1-15,6 0-6 0,4-2-12 0,8-2-16 0,4-2-23 0,8 0-29 16,6-1-28-16,6-2-28 0,8 0-44 0,6 0-51 0,6 0-71 16,8 0-77-16,6 1-38 0,6 2-24 0,6-1-8 0,7 2-1 15,2-1 14-15,5 2 17 0,0-1 26 0,4-1 24 0,-1 1 30 16,0-1 30-16</inkml:trace>
  <inkml:trace contextRef="#ctx0" brushRef="#br0" timeOffset="24161.1368">7796 8642 123 0,'-5'-3'309'0,"-1"-2"12"0,2 0 10 0,-1-1-2 0,0 0-8 16,-1 1 0-16,1 1 4 0,1 0-10 0,0 2-18 0,0-1-36 0,1 2-46 15,-1-1-92-15,0 0-104 0,2 1-25 0,-2 0-1 16,0 0-16-16,0 0-22 0,1-1 8 0,-1 2 19 0,1-1-8 0,-1 1-11 16,4 0 14-16,-2 0 25 0,-1 1-8 0,2 1-14 15,-1 0 10-15,1 0 19 0,1 1-11 0,1 0-17 0,-1 1 10 0,2 0 18 16,-1 0-9-16,2 1-18 0,-2 0 10 0,2 0 20 0,-1-2-9 16,0 1-18-16,0 0 12 0,0-2 23 0,0-1-11 0,0 0-17 15,0 1 14-15,-2-2 21 0,3 0-9 0,1 0-19 0,-1-2 7 0,1 0 21 16,-2 0-11-16,2-2-19 0,-1-1 9 0,1 0 18 15,-1-2-10-15,-1 0-20 0,1-3 19 0,-2 1 29 0,1-1 3 0,-1 1-6 16,0-1 18-16,-1 0 26 0,-1 2-4 0,0 1-5 16,-1 1 7-16,1 1 16 0,0 1-7 0,-1 2-10 0,1 0 7 0,0-1 10 15,1 3-17-15,0 0-25 0,0 0-7 0,0 0 0 0,0 0-18 16,0 0-19-16,0 0-2 0,1-1 3 0,2 0-6 0,-1 0-12 16,1-1 4-16,1 1 10 0,0 0-5 0,1 0-9 0,2-2 6 0,1 0 9 15,0-1-3-15,0-1-11 0,1 1 5 0,1-2 9 16,-1-2-4-16,-1 1-10 0,0-1 7 0,0-1 7 0,-1 1-5 0,-2 0-10 15,-1 0 8-15,0 1 7 0,-1 1 3 0,-1 0-3 16,0 1 9-16,-2 2 9 0,1-1 0 0,-1 4-3 0,0-2 3 0,0 2 3 16,0 0-3-16,0 0-6 0,0 0 1 0,0 0 7 0,0 0-5 15,0 0-9-15,0 3-3 0,0 1 0 0,1 1-5 0,1 1-8 16,0 1-1-16,1 0 2 0,1 2-1 0,0-1-4 0,0 0 4 16,1 1 4-16,1-1-2 0,0-1-2 0,1-1 2 0,1-1 5 15,0-1-3-15,0-2-3 0,1-1 2 0,2-2 5 0,1-2-2 0,0-3-5 16,1-3 1-16,1-2 2 0,0-3-1 0,2-2-4 15,-1-2 1-15,1-1 4 0,-1-2-3 0,-1-2-6 0,0-1 3 0,-2-1 1 16,-2 1-1-16,1-2-3 0,-3 2 3 0,-1-1 2 0,-2 1-1 16,-1 0-1-16,-1 1 2 0,-2 1 2 0,-1 1 7 0,-1 1 4 15,-2 2 10-15,0 1 17 0,-1 1 6 0,-1 3 6 0,-2 2 2 0,-1 2-2 16,0 2 1-16,0 2 1 0,-1 1-1 0,0 2-1 16,-2 2 0-16,0 1-1 0,1 1-7 0,-1 3-8 0,2 2-13 0,-2 3-7 15,0 2-9-15,2 2-10 0,0 4 1 0,-1 2 1 16,2 2 1-16,2 5-5 0,-1 2 4 0,0 2 4 0,2 2-1 0,1 3-2 15,0 3 1-15,0 2 6 0,1 2 0 0,-1 1-5 0,2 2 7 16,-2 1 7-16,1 1 1 0,-1 0-4 0,0 1 9 0,-1-1 9 16,-1 0-1-16,0 1-7 0,-2-1 5 0,-2 0 5 0,0-1-4 0,-2-3-4 15,0-1 8-15,-3-2 8 0,0-2-1 0,-1-5-1 16,-1-2 7-16,-2-5 12 0,2-2-3 0,-2-4-6 0,1-3 9 0,-1-4 13 16,2-3 2-16,-2-4-3 0,2-3 6 0,1-4 8 0,0-3-7 15,2-4-8-15,1-4-2 0,2-2 0 0,2-5-11 0,2-2-14 16,2-3-2-16,2-2 0 0,3-3-9 0,3-1-15 0,2 1-2 15,2-2 1-15,2 1-5 0,3 0-6 0,2 1 0 0,-1 3 3 16,3 1-15-16,0 1-18 0,1 3-14 0,1 2-10 0,-1 1-22 0,2 4-28 16,-1 1-20-16,2 1-22 0,0 2-22 0,2 1-24 15,-1 2-28-15,2 0-29 0,-1 3-20 0,1-1-16 0,1 1-18 0,0 0-21 16,0 2-10-16,1-1-10 0,-1-1-5 0,2 1-5 0,-1-2-26 16,0 1-29-16,1-3 4 0,-1 0 12 0,-2-3 25 0,1 1 29 15,-3-2 21-15,0-2 15 0,-2-1 29 0,-2-1 34 0</inkml:trace>
  <inkml:trace contextRef="#ctx0" brushRef="#br0" timeOffset="24411.207">8444 7846 0 0,'0'-12'156'16,"-3"0"276"-16,1 2 22 0,-1 0 7 0,2 3 1 0,-2 0 0 15,-1 1 0-15,1 2-2 0,-1 4-1 0,0 3 0 0,0 2 0 16,-1 4-73-16,-2 3-97 0,1 5-106 0,-2 2-111 0,0 5-45 0,-2 3-25 15,1 1-7-15,0 5 2 0,-1 2 2 0,1 2-1 16,1 2 4-16,0 3 4 0,1 3-2 0,1 0-4 0,-1 3 0 0,2 3 0 16,1 0-12-16,1 1-13 0,0-2-22 0,3 1-19 0,2-3-16 15,0-3-14-15,4-4-17 0,0-4-20 0,2-4-16 0,4-7-16 16,2-5-34-16,0-7-41 0,5-6-41 0,1-5-40 0,4-7-43 16,1-5-44-16,2-7 3 0,1-4 18 0,0-7 12 0,1-3 12 15,1-3 16-15,-1-6 19 0,-1-2 14 0,-3-1 14 0</inkml:trace>
  <inkml:trace contextRef="#ctx0" brushRef="#br0" timeOffset="24580.1239">9008 7808 306 0,'13'-19'421'0,"-1"2"7"0,2 1 2 15,-2 1 2-15,2 1 0 0,1 1 0 0,1 2 2 0,0 2-2 0,3 3 0 16,-2 2-33-16,2 2-38 0,-3 2-127 0,0 3-156 16,-2 3-48-16,0 3-18 0,-4 3-6 0,0 4-4 0,-1 2-8 0,-2 5-9 15,-2 2-21-15,0 3-26 0,-2 3-17 0,-2 2-16 0,-1 5-35 16,-1 1-41-16,-2 3-39 0,-2 4-38 0,-3 3-41 0,-1 1-46 15,-2 2-40-15,-4 1-39 0,-1 0-7 0,-1-2 5 0,-2 0 20 16,-1-3 24-16,-1-4 18 0,-2-3 20 0,-1-4 32 0,2-5 61 16</inkml:trace>
  <inkml:trace contextRef="#ctx0" brushRef="#br0" timeOffset="26380.7355">7465 10195 0 0,'6'-9'181'0,"-1"-2"109"0,0 1 31 15,-1-1 15-15,0-1 12 0,-1 2 21 0,0-1 24 0,-2 4 13 16,0-2 8-16,1 3-25 0,-1 1-40 0,-1 1-59 0,0 1-68 16,0 3-33-16,1-3-24 0,-1 3-35 0,0 0-32 0,0 0-14 15,2 1-6-15,0 2-17 0,1 2-20 0,0 1-7 0,1 3-5 16,0 3-2-16,0 3-2 0,1 3 2 0,0 3 5 0,1 4 2 0,-1 4 4 16,0 4 2-16,1 3 4 0,-2 4-4 0,0 4-2 15,0 2-7-15,0 2-8 0,-2 3-4 0,1 0-1 0,0 0-4 0,-2-1-5 16,0-1-3-16,1-2 3 0,-1-4-6 0,0-2-5 0,1-5-4 15,-1-5 0-15,-1-2-4 0,1-5-4 0,-1-6 2 0,0-2 5 16,0-4-2-16,-1-4-2 0,1-2-7 0,-3-2-6 0,1-2-12 0,-2-2-12 16,-2-5-10-16,0 1-11 0,-2-5-2 0,-2-2 2 15,0-2-4-15,-1-5-4 0,-2-3 1 0,1-3-1 0,-3-3-4 0,2-3-6 16,-2-5 11-16,0-1 14 0,-1-1 7 0,2-2 7 0,-2 0 16 16,0-3 22-16,1 0 8 0,2 1 10 0,1 2 20 0,1-1 25 15,2 2 20-15,1 1 17 0,2 2 20 0,4 1 17 16,0 4 14-16,4 0 14 0,0 1 7 0,2 4 7 0,3 1 1 0,1 0 2 15,3 0-8-15,1 3-10 0,1 0-13 0,3 1-15 0,1 1-22 0,2 1-25 16,2 0-28-16,2 0-28 0,1 3-50 0,1-2-56 16,2 4-50-16,0 1-50 0,2 1-57 0,0 4-59 0,1 1-49 0,-1 0-48 15,-1 6-60-15,0 0-69 0,-3 1-16 0,1 5-1 0,-4 3 14 16,-2 3 15-16,-1 2 33 0,-4-1 36 0,-2 4 45 0,-2 2 50 16</inkml:trace>
  <inkml:trace contextRef="#ctx0" brushRef="#br0" timeOffset="26722.3998">7995 10627 174 0,'0'-2'492'0,"0"2"19"0,0-3 8 0,-2-1-22 16,2 1-32-16,-1 0-15 0,1 1-11 0,0 2-13 0,3-1-10 15,1 1-17-15,1 1-14 0,2 1-163 0,-1 2-207 0,4-1-112 16,-1 2-83-16,3 1-33 0,0 0-17 0,1 0 2 0,2 0 6 15,1 1-1-15,0 1-2 0,0-1-8 0,1 1-10 0,2-1-9 0,-2 2-9 16,2-1-15-16,0-2-13 0,-2 0-7 0,2 0-2 16,-2-2 2-16,0-2 8 0,-1-1 20 0,0-2 25 0,-1-1 18 0,0-2 12 15</inkml:trace>
  <inkml:trace contextRef="#ctx0" brushRef="#br0" timeOffset="26897.6914">8444 10612 48 0,'3'-18'336'16,"-2"3"39"-16,-1-2 30 0,-1 2 31 0,-2 0 31 0,-1 2 28 15,-1 1 27-15,-1 1 16 0,0 1 16 0,-2 2-28 0,0 1-40 16,1 2-66-16,-1 1-76 0,1 1-55 0,1 1-49 0,-1 2-40 0,0 2-35 15,1 1-32-15,-1 1-25 0,-1 4-28 0,0 4-32 16,-1 0-15-16,-1 6-11 0,0 1-16 0,-2 5-22 0,-2 5-10 0,2 1-8 16,-1 4-22-16,1 2-25 0,1 2-27 0,1-1-25 15,-1 2-41-15,2 0-44 0,1-1-58 0,0-1-63 0,1-2-66 0,2-2-66 16,-1-3-40-16,1-6-32 0,2 0-2 0,1-6 8 0,0-3 20 16,1-5 22-16,1-4 28 0,0-6 31 0,0 0 38 0,4-7 41 15</inkml:trace>
  <inkml:trace contextRef="#ctx0" brushRef="#br0" timeOffset="28299.948">10960 5807 0 0,'7'9'127'0,"2"-1"58"0,0 2-4 16,3 4 14-16,2-1 17 0,0 5 2 0,4 2-4 0,0 2 5 0,2 4 4 16,3 1-53-16,2 1-71 0,1 2-17 0,2 2-2 15,1 1-2-15,0 0-8 0,2 3 16 0,1-3 22 0,0 0-8 0,0 0-15 16,0-2 19-16,1-2 28 0,1-2 5 0,-1 0 1 15,3-5 10-15,0 1 15 0,1-5-5 0,1 0-10 0,-1-3 0 0,2-2 8 16,-1-2-13-16,1-2-16 0,0 0-3 0,-2-3 3 0,-1 0-16 16,0 0-25-16,-1-2-7 0,-2 1-1 0,-1 1-17 0,-1-2-20 15,-3 1-4-15,-3 1-1 0,-1 1-5 0,-1 1-8 0,-3-2-2 0,-3 3-1 16,-1 0-4-16,-3 3-6 0,-1 0 0 0,-1 0 0 16,-3 0 0-16,-3 3-4 0,-1 0 5 0,-2 0 5 0,-4 1 3 0,-2 1 2 15,-2 2 1-15,-5 1 1 0,-2 1 5 0,-3-2 3 0,-3 4 0 16,-5 1 2-16,-1 0 4 0,-5 0 4 0,0 1 4 0,-5 1 4 15,-1-1 7-15,-1 1 10 0,-3-2 5 0,-2 0 4 0,1 0 14 0,-3 1 19 16,0-1 10-16,-1 2 7 0,1-2 14 0,0 0 17 16,1 0-2-16,3-3-6 0,4 1-3 0,3-2-3 0,5-2-12 0,4 0-12 15,4-5-21-15,4 1-20 0,2-2-46 0,5-3-52 0,2 1-49 16,3-2-44-16,3 1-55 0,1 0-55 0,3-3-75 0,2 1-81 16,3-2-91-16,4-1-95 0,3-2-29 0,3-2-4 0,5-6 8 15,4-2 11-15,2-4 29 0,3-4 33 0,1-4 35 0,3-4 34 16,2-3 39-16,0-3 69 0</inkml:trace>
  <inkml:trace contextRef="#ctx0" brushRef="#br0" timeOffset="29083.0305">13201 5764 0 0,'12'-18'226'16,"0"1"71"-16,0 0 8 0,0 0 2 0,-2 0 4 0,-1 2 2 0,0 0 2 15,-1 3 6-15,-1 0 8 0,0 3-11 0,-1 0-17 0,0 2-64 0,-2 1-79 16,0 1-29-16,-2 2-12 0,1 0-9 0,-2 2-6 0,-1 1 3 16,0 0 12-16,0 0-3 0,0 0-8 0,0 0 1 0,0 0-1 0,0 0-17 15,0 0-26-15,0 0-3 0,0 0 3 0,0 0-18 0,0 0-29 16,0 0 4-16,0 0 10 0,0 0-17 0,0 0-22 0,0 0 8 0,-1 1 14 16,1-1-10-16,0 0-16 0,0 0 7 0,0 0 16 0,0 0-8 0,0 0-19 15,0 0 11-15,0 0 21 0,0 0-6 0,0 0-16 0,0 0 14 16,0 0 23-16,0 0 0 0,0 0-9 0,0 0 17 0,0 0 23 15,0 0 1-15,0 0-4 0,0 0 8 0,0 0 14 0,0 0-8 0,0 0-14 16,0-2 7-16,0 2 8 0,-1-4-11 0,1 2-16 0,0-2-2 0,0 2 1 16,0 0-18-16,0-1-21 0,0 1-8 0,0-1-4 0,1 1-13 15,-1 0-19-15,1-1-2 0,1 1 1 0,-1-1-11 0,0 1-16 0,2 1 0 16,-2-2 11-16,2 2-8 0,0 0-12 0,-1 0 9 0,1 0 15 16,0-1-5-16,-1 1-7 0,1 0 15 0,0 0 23 0,-1 1-2 0,-2 0-8 15,3 0 16-15,0 0 19 0,-1 1-6 0,-2-1-14 0,2 2 13 16,-1 1 20-16,0 0-1 0,1 2-10 0,-1 0 17 0,-1 1 22 0,0 2-4 0,0 2-7 15,0 1 12-15,-1 2 21 0,-1 1-1 0,0 3-7 16,-1 2 11-16,0 3 14 0,1 2-4 0,-2 4-11 0,1 0 1 0,-1 4 1 16,1 1-8-16,-1 3-14 0,2 3-3 0,-1 0 3 0,0 1-11 0,1 4-11 15,-1-1-4-15,2 1 4 0,-1 1-7 0,1-2-7 0,0-1-1 0,-1-1-2 16,2-2-3-16,2-3-5 0,-1-3-4 0,0-3-6 16,1-3-10-16,0-5-16 0,2-2-1 0,0-4-1 0,0-2-10 0,0-5-13 15,0-2-13-15,0-2-13 0,2-2-38 0,-1-3-47 0,2-5-53 0,-1-1-53 16,2-3-52-16,-1-6-49 0,1-1-36 0,0-5-36 0,-1-6-10 0,-2-2-4 15,0-5 8-15,-1-2 14 0,-2-2 11 0,-2-2 13 0,-2-2 38 16,-2 0 47-16</inkml:trace>
  <inkml:trace contextRef="#ctx0" brushRef="#br0" timeOffset="29701.2609">13327 5606 0 0,'-2'-6'84'0,"1"2"384"16,0-2 24-16,1 1 10 0,0-1 8 0,1 0 3 0,2 0-3 0,-1 0 2 15,2 0-2-15,2 1 0 0,3 0 0 0,3 0-50 0,3 1-64 16,5-1-138-16,5-1-160 0,4-1-46 0,6-2-8 0,5 1-14 15,7-2-17-15,6-1 1 0,4 1 4 0,5-1-5 0,6-1-4 16,2 1 0-16,2 0 8 0,4 2-5 0,0-1-5 0,3 2 2 0,1-1 3 16,1 3-13-16,2 0-20 0,1 3 3 0,-1 0 9 15,-1 2 0-15,1 1-5 0,-2 1 5 0,-2 2 11 0,-2-1-5 0,-2 3-9 16,0 0 4-16,-2-1 10 0,-1 1-5 0,-3-1-6 0,1-1 6 16,-2 1 10-16,-3 0 1 0,-1-3-7 0,-1 0 5 0,-3-1 3 15,-2-2-3-15,0-1-6 0,-4 0 6 0,1-2 6 0,-2 0-3 0,-1-1-9 16,-2 0 3-16,-1-1 9 0,-2 1-6 0,-3-1-7 15,-3-1 1-15,-2 2 7 0,-3 0-5 0,-6 0-7 0,-3 0 5 0,-3 2 6 16,-5-1-4-16,-5 1-7 0,-2 1 7 0,-4 0 11 0,-2 2 1 16,-2 0-4-16,-4 1 10 0,0 0 17 0,0 0 1 0,0 0-4 15,0 0 5-15,0 0 9 0,0 0-4 0,0 0-8 0,-2 0 1 16,2 0 4-16,-2 1-8 0,-1 0-15 0,2 0-2 0,-1 2 4 16,0 0-10-16,0 2-16 0,0 2-1 0,-1 3 1 0,0 2-3 0,-1 4-9 15,0 3 4-15,0 1 8 0,0 4-3 0,0 3-3 16,-1 0 6-16,0 3 12 0,-1 1-4 0,0 2-7 0,-1 2 7 0,0-1 7 15,1 2-2-15,-1 2-7 0,0 1 3 0,1-2 8 0,-1 1-5 16,2-1-9-16,-1-1 4 0,1 0 8 0,0-1-3 0,-1-1-9 16,1-2 5-16,0 1 8 0,-1-3-5 0,1-2-11 0,-2 1 3 15,1-4 9-15,-2 1-8 0,-2-4-10 0,1 1-4 0,-3-2-2 16,-1-2-20-16,-2-1-23 0,-2-1-13 0,-2-1-5 0,-1 1-19 0,-3-1-19 16,-2 1-16-16,0-2-14 0,-3 3-15 0,-3-3-18 15,-1 1-14-15,-3 1-11 0,-1 1-4 0,-2-2 1 0,-2-1-5 0,-3 2-6 16,-2-1-14-16,-3-1-11 0,-3-1-2 0,-2-2 3 15,-5-3 15-15,-2 0 16 0,-5-3 17 0,-2-3 12 0,-3-3 29 0,-4-2 32 16,-2-4 19-16,-1-3 14 0,-2-1 49 0,-1-5 61 0,-1-2 52 16,0-2 53-16,1 1 48 0,1-5 48 0,2 1 47 0,3 1 47 15,5-3 20-15,5 4 14 0,7-1 4 0,5 2 0 0,5 1-9 0,7 1-11 16,5 4-26-16,6-1-34 0,5 4-50 0,5 2-56 0,5 2-71 16,3 2-71-16,4 1-62 0,3 1-59 0,4 2-52 0,2 3-52 15,3 2-44-15,3 2-41 0,1 2-52 0,5 3-52 16,2 2-74-16,4 1-80 0,1 3 2 0,0 0 23 0,2 1 32 0,1 1 35 15,1 1 21-15,-1-2 12 0,2 2 30 0,-4 0 35 0,1 0 32 16,1-1 205-16</inkml:trace>
  <inkml:trace contextRef="#ctx0" brushRef="#br0" timeOffset="30368.689">14033 7460 0 0,'-5'-3'39'0,"-2"2"325"16,1-1 13-16,-1 1 16 0,-1-2 18 0,0 3-3 0,-1-2-8 15,-2 2 8-15,0 0 12 0,-1 2-1 0,0 1-5 0,-2 1-57 0,-1 4-69 16,-2 1-89-16,-2 3-94 0,-2 0-21 0,-1 4 0 0,-2 1-18 0,-1 4-19 15,-3 1 7-15,0 2 15 0,-1 4-8 0,-2 0-17 0,-1 2 4 16,0 2 9-16,-1 0-12 0,-1 2-18 0,1 0 0 0,0-1 7 16,-2 1-13-16,0 1-16 0,1-1 4 0,-1 1 10 0,0 0-7 0,1 1-13 15,0 0 5-15,1 0 13 0,0-1-8 0,1 0-11 0,1-2 5 0,2-2 12 16,2-3-7-16,3-2-13 0,3-4 11 0,2-3 18 0,3-2 3 16,4-5 2-16,4-2 7 0,1-3 9 0,5-2 0 0,2-5-6 0,0 0 6 15,5-2 6-15,3-1 1 0,3-3-1 0,2-3 3 0,4 0 5 16,3-4-5-16,3-2-9 0,4-2-9 0,3-2-11 0,2-2-4 0,3-1-4 15,2-2-1-15,2 0-2 0,0 0-1 0,1 0 1 0,0 2-7 0,0 1-8 16,0 3-5-16,0 1-3 0,-2 3-6 0,1 0-5 0,1 5 1 16,0 0 1-16,0 3-5 0,3 2-4 0,-1 1-6 0,2 3-6 15,0 0-4-15,2 3-4 0,-1 0-1 0,0 2-3 0,1 0 6 0,-1 2 8 16,0 0-1-16,1 0-2 0,0 1 2 0,0-1 7 0,0-1 1 0,2 1-2 16,0-1 10-16,2 0 10 0,0 0 0 0,2-1 0 0,2-2 12 0,-1 1 16 15,2 0 7-15,-2-2 1 0,2-1 12 0,-2 0 13 0,0 1 1 16,-1-1-4-16,-1-1 2 0,-2-1 5 0,-1 1-2 0,-1-2-6 0,-3 2 3 15,-1-1 0-15,-3 1-5 0,-2-1-10 0,-2 0-9 0,-1 0-4 16,-3-2-10-16,-1 1-5 0,-3-1-5 0,-3 0-3 0,-1-1 1 0,-4-2 5 16,-1 0-1-16,-2 0-2 0,-2-2 0 0,-2-2 3 0,-2-2-3 0,-1-1-3 15,-2-3-3-15,0-2-5 0,-2-2-5 0,-1-3-5 16,-1-2-6-16,-1-3-6 0,-3-2-2 0,0-2-2 0,-3-3-4 0,-2 0-4 16,-2-2 3-16,-1 0 2 0,-1 0 1 0,-5 1-2 0,1-1 8 0,-3 2 8 15,-1 2 13-15,-2 2 13 0,-1 2 19 0,-1 1 17 0,-2 2 14 0,2 4 18 16,-2-1 6-16,0 4 6 0,2 2 3 0,0 4 3 0,2-1 0 15,0 2 0-15,3 3 0 0,3 2-1 0,1 1-17 0,1 0-21 16,3 1-36-16,3 2-44 0,2 0-44 0,2 2-47 0,1 1-75 0,4 0-83 16,3 1-116-16,1 2-127 0,4 0-35 0,4 2-7 0,4-2-4 0,1 0-4 15,3 0 7-15,3-3 12 0,1-3 27 0,2-2 31 0,1-2 31 16,0-1 31-16</inkml:trace>
  <inkml:trace contextRef="#ctx0" brushRef="#br0" timeOffset="30902.83">17455 6437 234 0,'-2'-4'424'16,"4"-1"7"-16,-1-1 1 0,3-1-21 0,1-2-29 0,2 3-19 0,1 0-22 15,3 1-32-15,2 5-36 0,3 2-6 0,1 1 4 0,3 0-145 0,2 0-189 16,2 3-63-16,0 0-24 0,1-2-1 0,2 1 7 0,1-1 18 16,1 1 21-16,0-2 31 0,3 0 34 0,2 0 20 0,0-2 19 15,4 1 13-15,0-2 13 0,2 0-25 0,2-2-39 0,-1-1-42 0,2 2-43 16,-2-4-67-16,2 2-68 0,-3-3-19 0,-2-1-1 0,0-2-9 0,-4-2-12 16,0-1-1-16,-2-3-1 0,-2-1-1 0,-2-4-1 0</inkml:trace>
  <inkml:trace contextRef="#ctx0" brushRef="#br0" timeOffset="31102.9001">18887 5854 0 0,'9'4'141'0,"-1"-2"390"15,-1 1 21-15,-2-2 3 0,0 1-3 0,2-2 0 0,0-2 4 16,-1 1-1-16,2 2-6 0,2 2 3 0,2 2 2 0,0 2-47 0,1 4-65 16,2-1-163-16,-2 4-196 0,-1-1-65 0,0 4-23 0,-3-1-1 0,-1 4 8 15,-1 1-4-15,-3 0-7 0,-3 4 0 0,-2 4 0 0,-3 1-13 16,-4 3-22-16,-4 1-25 0,-7 5-28 0,-3 2-32 0,-6 4-33 15,-7 1-39-15,-5 4-39 0,-5 2-75 0,-6 4-84 0,-2 2-65 0,-2 1-58 16,-1 1-15-16,0 0-1 0,3-2 10 0,3-2 18 0,5-5 28 0,6-3 31 16,9-9 29-16,7-5 34 0,8-7 38 0,9-6 280 0</inkml:trace>
  <inkml:trace contextRef="#ctx0" brushRef="#br0" timeOffset="32120.378">20501 5873 0 0,'-4'5'64'16,"2"-1"409"-16,-1-2 13 0,0-1 1 0,3-1-2 0,0 0-25 16,0 0-34-16,0 0-16 0,0 0-14 0,0 0-11 0,0 0-10 15,2 2-40-15,0 1-49 0,1 0-152 0,0 1-184 0,1 2-47 0,1 2-11 16,0-1-8-16,3 1-7 0,0-1 29 0,3 1 35 0,1 1 10 0,4-3 1 16,1 0 3-16,3 0 4 0,2 0-16 0,3-3-21 0,2-2-9 0,1-1-3 15,2-4-7-15,2-1-5 0,2-2 0 0,0-5 0 0,2-2 6 16,2-4 4-16,-1-3 11 0,2-1 9 0,-1-5 14 0,0-2 14 15,-2-2 10-15,0-1 7 0,-3-2 21 0,-1-4 21 0,-3 1 10 0,-1-1 5 16,-1-1 18-16,-2 1 26 0,-2 0 13 0,-2 0 15 0,-1 1 12 0,-2 2 12 16,-2 3 18-16,-3 3 16 0,-2 2 13 0,-3 4 11 0,-2 2 2 15,-2 5-1-15,-2 1-13 0,-1 4-13 0,-2 4-15 0,-2 2-15 16,-2 3-27-16,-2 2-36 0,-1 5-12 0,-3 2-6 0,-2 4-28 0,-2 6-35 16,-3 3-8-16,-2 6 4 0,-4 6-16 0,-2 5-16 0,-2 6 6 0,-2 4 15 15,-4 6 3-15,0 5-1 0,-4 5 13 0,0 4 19 0,-2 4-7 0,-2 6-15 16,0-1 11-16,-1 4 16 0,2-1-8 0,-2 1-19 0,2-2 12 15,1-3 23-15,1-2-5 0,2-2-14 0,1-5 5 0,1-3 11 16,3-5-7-16,1-4-13 0,2-1 15 0,1-7 20 0,0-2-4 0,3-4-10 16,-1-4 12-16,2-4 20 0,0-2-7 0,0-6-10 0,2-2 11 0,-1-4 14 15,2-3 5-15,-1-3-1 0,4-3 7 0,-1-3 7 0,3-3-5 0,0-3-10 16,3-1-2-16,1-5 1 0,2-2-9 0,2-4-11 0,2-4-4 16,2-2-1-16,2-5-13 0,5-2-14 0,2-4-8 0,3-2-5 15,6-5-11-15,2 0-13 0,2-2-2 0,6-2-4 0,2-2-2 0,3 0-8 16,4 0 1-16,2 0 7 0,4 0-4 0,2 1-5 0,2 2 7 0,2-1 10 15,2 2-8-15,1-1-11 0,1 2-2 0,0 1 5 0,-1-2-25 16,0 2-32-16,0 2-21 0,-1-2-18 0,-2 4-36 0,-2 1-38 16,0 1-53-16,-2 3-64 0,0 0-55 0,-1 1-54 0,0 2-7 0,0 2 7 15,0-1 3-15,0 1 4 0,0 2 26 0,0-2 32 0,-1 2 28 0,0 1 27 16</inkml:trace>
  <inkml:trace contextRef="#ctx0" brushRef="#br0" timeOffset="32371.365">22563 5022 37 0,'2'-12'389'0,"-2"1"17"0,-1 0 19 15,-3 1-1-15,0 0-2 0,-3 2 2 0,1-1 11 0,-2 3-6 0,-2 1-9 16,0 3 5-16,-2 2 10 0,-4 1-135 0,-2 4-174 0,-3 2-48 0,-4 4-11 16,-3 3-5-16,-4 4-8 0,-3 5 10 0,-2 4 16 0,-2 3-1 0,0 3-2 15,1 4 7-15,-1 4 13 0,3 4-2 0,0 1-10 16,3 2 2-16,1 4 8 0,2 1-14 0,2 1-20 0,4 1-13 0,3 1-15 15,4 0-25-15,3-1-29 0,5-1-17 0,4-1-14 0,5-4-28 0,5-2-28 16,6-5-25-16,5-6-23 0,5-3-39 0,6-6-42 0,6-5-77 0,4-4-85 16,7-6-51-16,8-6-42 0,4-4 0 0,4-8 14 0,4-2 11 15,3-7 10-15,4-3 22 0,1-3 25 0,-2-4 25 0,1-4 20 0</inkml:trace>
  <inkml:trace contextRef="#ctx0" brushRef="#br0" timeOffset="32604.7339">23955 5008 0 0,'12'-5'427'0,"-3"1"52"0,-1 1 1 0,-1 0 3 0,-1 1 3 16,1 1-5-16,0-1-4 0,-1 2 2 0,1 2 1 0,0 1-3 0,1 3-5 15,0 1-106-15,2 3-136 0,0 2-107 0,0 2-96 0,1 3-17 16,0 1 10-16,-1 4 5 0,2 1 5 0,-1 3 11 0,0 3 14 16,-1 2 7-16,1 4 4 0,-2 3 3 0,-1 3 4 0,-1 2-1 0,-2 3-3 15,-1 1-3-15,-4 2-3 0,-2 2-3 0,-4 1-4 0,-3 2-17 0,-4 2-17 16,-5 0-23-16,-4 2-31 0,-4 1-29 0,-2-1-34 0,-4 2-41 0,-4-1-50 15,-1-4-65-15,-2 1-67 0,-1-5-88 0,-1-3-97 16,-2-5-34-16,-1-2-13 0,0-7 4 0,0-2 7 0,-1-4 17 0,1-2 21 16,-1-7 24-16,-1-1 26 0,1-4 41 0,0-2 67 0</inkml:trace>
  <inkml:trace contextRef="#ctx0" brushRef="#br0" timeOffset="37176.7126">13936 10505 0 0,'-7'2'54'0,"-2"-1"211"0,-2 1-7 0,-1-2 6 0,-2 1 11 16,-1 2-7-16,-2 2-8 0,-1 2 4 0,-2 4 10 0,0 4-5 15,0 3-11-15,-1 1-81 0,1 4-104 0,0 2-46 0,1 2-28 16,3 2 7-16,2 1 21 0,3 0-11 0,3 0-16 0,4 0 11 16,4-2 19-16,4 1-9 0,4-2-20 0,4-2 13 0,4-1 19 15,3-1-14-15,3-4-25 0,2-1 0 0,4-4 5 0,3-2-28 0,0-2-32 16,2-5-7-16,2-5 5 0,1-3-15 0,1-5-19 16,2-5-2-16,1-5 4 0,0-6-13 0,0-3-25 0,0-6 7 0,-2-5 10 15,1-4 7-15,-2-1 2 0,-2-4 28 0,-2-1 32 0,-3 0 38 16,-2 2 39-16,-4 1 44 0,-2 1 46 0,-3 4 39 0,-3 4 36 15,-4 3 37-15,-1 6 41 0,-5 1 14 0,0 5 5 0,-4 6 1 0,0 3-4 16,-2 3-8-16,-2 5-11 0,1 2-27 0,-2 5-29 16,-1 5-23-16,0 4-25 0,-1 3-25 0,-2 7-25 0,-2 7-19 0,-2 4-13 15,-2 6-9-15,0 7-7 0,-3 4 5 0,0 4 7 0,-2 6 1 16,0 0-2-16,0 3 1 0,0 1 1 0,0 1-12 0,2 1-15 16,-1 0-5-16,1-3-1 0,1 0-12 0,-1-3-16 0,2-2 1 0,-1-2 9 15,2-4-8-15,-2-2-10 0,2-5 6 0,1-3 6 16,-2-5-4-16,2-3-11 0,0-5 3 0,-1-3 7 0,1-4-4 0,-1-3-9 15,-1-3 3-15,0-3 9 0,-1-2-6 0,-2-3-9 16,-1-2 3-16,1-2 5 0,-2-2-5 0,-1-2-11 0,2-2 5 0,-2-3 8 16,0-1-7-16,1-4-5 0,2-1 2 0,-1-3 8 0,4-2-4 15,-1 0-13-15,4-5-1 0,2 0 0 0,2-3-22 0,3-3-25 16,6 0-35-16,2-5-34 0,4 0-49 0,4-3-52 0,5-1-58 0,3-3-56 16,5-2-82-16,5-1-91 0,2-1-22 0,4-1-1 15,1-1 1-15,4-1 4 0,2 1 18 0,2-3 24 0,2 3 36 16,1 0 37-16,0 1 47 0,3 1 158 0</inkml:trace>
  <inkml:trace contextRef="#ctx0" brushRef="#br0" timeOffset="37340.8431">15357 10496 0 0,'18'-7'274'0,"-1"-2"115"0,-2 1 4 16,-2-1 9-16,0 0 12 0,1-1-3 0,-2 2-9 0,0-1 4 15,0 2 8-15,0 1-4 0,0 0-10 0,2 1-97 0,0 2-127 0,2 0-86 16,0 2-75-16,0-1-33 0,2 2-20 0,1 0-37 0,0 0-42 15,2 2-55-15,0-1-58 0,2 2-73 0,1-1-75 0,0 1-19 0,1 0-2 16,1-2-5-16,-1 2-8 0,0-1 8 0,1-1 19 0,-4 2 13 16,0-1 18-16,-2 2 25 0,-4 1 217 0</inkml:trace>
  <inkml:trace contextRef="#ctx0" brushRef="#br0" timeOffset="37496.081">15493 10828 187 0,'-32'16'489'0,"4"-2"18"0,2-2 8 0,4-5-7 0,5-2-10 15,5-5-6-15,3 1-6 0,3 1-15 0,4 1-21 0,4 0-28 16,2 0-34-16,6 3-191 0,2-2-238 0,5 1-145 0,3-1-118 16,7 1-92-16,3-4-86 0,6-1-17 0,4-1 4 0,6-4 4 15,3-1 4-15,4-1 16 0,5-5 21 0,0 0 30 0,4-3 31 16,2 0 40-16,0 0 199 0</inkml:trace>
  <inkml:trace contextRef="#ctx0" brushRef="#br0" timeOffset="37877.5823">17173 10522 9 0,'3'-11'424'0,"-3"-2"23"0,-1-1 14 16,-2-2 13-16,0-1 15 0,-1 1 6 0,0-1 7 0,-1 1 5 0,-2 1 5 15,-1 0 1-15,0 3 3 0,-1 0-120 0,0 1-153 0,-3 2-84 0,-2 0-62 16,-2 2-23-16,0 1-13 0,-2 1-14 0,-4 4-13 0,0-1-7 0,-2 4-6 16,-2 1-1-16,0 1-4 0,-2 5-4 0,1 0 0 0,0 5-1 15,2 1 1-15,0 3-3 0,2 0-3 0,2 4 3 0,2 1 0 16,2 2-2-16,1 2-4 0,2 2-9 0,4-2-10 0,2 1-11 0,1 1-6 15,4 1-12-15,5-5-14 0,2 1-7 0,2-2-6 0,6-3-15 0,4-3-19 16,4-3-13-16,3-3-11 0,5-3-14 0,3-5-17 0,2-2-2 16,3-5 1-16,1-2-6 0,1-5-3 0,-1-1 9 0,0-2 10 0,-1-5 7 15,-1 0 2-15,-3-3 17 0,0 0 21 0,-4-3 15 0,-1 0 11 16,-2-2 31-16,-2-1 34 0,-3 2 34 0,-2-1 32 0,0-1 41 0,-4 2 44 16,-2 2 25-16,-1 1 24 0,-2 1 21 0,-1 3 18 0,-2 1 13 0,-2 4 10 15,-2 1-1-15,0 3-4 0,-1 1-13 0,0 2-14 16,-1 3-26-16,0 0-28 0,0 3-28 0,0 0-31 0,-1 2-25 0,0 2-24 15,-1 2-19-15,0 5-16 0,-1-1-25 0,0 4-24 0,-1 4-18 0,0 1-19 16,-1 4-26-16,0 2-26 0,-1 2-38 0,1 0-40 0,0 3-62 0,-2 2-68 16,2-1-90-16,1 1-98 0,1-1-31 0,0-2-10 0,3-2 7 15,3-2 13-15,2-2 19 0,3-4 20 0,3-4 25 0,1-4 23 16,4-2 43-16,1-3 55 0</inkml:trace>
  <inkml:trace contextRef="#ctx0" brushRef="#br0" timeOffset="38111.1446">18100 10306 165 0,'9'-12'523'0,"-2"0"26"0,0 0 8 16,-2 3 1-16,0 0 1 0,-1-2-4 0,0 4-9 0,0 1-7 0,-1 0-8 15,1 4-2-15,1 2-2 0,1 2-145 0,-1-2-188 0,2 4-110 16,-1-1-84-16,2 2-24 0,-1 1-9 0,1 0-3 0,-1 0-3 16,1 0 6-16,-2 3 7 0,2 0 8 0,-1 3 6 0,-2 0 3 0,1 1 3 15,-4 4-1-15,0-1-5 0,-2 2-9 0,-4 2-12 0,-3 4-11 0,-2-2-7 16,-5 4-22-16,-3-1-22 0,-3 4-7 0,-3-4-4 0,-2 4-13 0,-2-2-16 15,1 0-10-15,0-2-8 0,2-2-17 0,3 1-16 0,2-6-16 16,6 0-17-16,4-5-21 0,3-1-26 0,6-3-56 0,4-4-67 16,6-4-17-16,6-4-7 0,2-4 14 0,8-2 14 0,2-5 10 0,5-2 7 15,3-5 19-15,3-3 22 0,1 0 27 0,2-3 150 0</inkml:trace>
  <inkml:trace contextRef="#ctx0" brushRef="#br0" timeOffset="38278.9585">18727 10267 0 0,'20'-17'171'0,"-2"2"334"0,-4 3 38 0,-2 2 15 0,-3 1 8 16,-2 3 4-16,-2-2 3 0,-2 4-3 0,-5 1-3 0,0 1 0 0,-5 2 4 15,-4 3-61-15,-2 2-84 0,-6 2-138 0,-3 2-154 0,-5 5-68 0,-2 1-42 16,-5 3-12-16,0 3 0 0,-1 1-6 0,2 5-9 0,1 0 1 16,2 2 4-16,4 1-17 0,3 1-23 0,3 1-23 0,4-1-23 15,5-1-27-15,6 0-26 0,4-1-41 0,6-2-43 0,6 0-56 0,5-3-62 16,6-3-62-16,8-2-59 0,6-2-49 0,5-5-40 0,7-2 2 16,5-4 14-16,7-4 25 0,3-2 25 0,4 0 24 0,2-6 24 0,3 1 42 15,0-2 46-15</inkml:trace>
  <inkml:trace contextRef="#ctx0" brushRef="#br0" timeOffset="38878.757">19907 10567 0 0,'1'-3'162'0,"2"-3"249"0,1 0 7 0,0 0 13 15,2 0 11-15,2-3-2 0,0 1-8 0,3 1 3 0,1 1 7 16,1 3-2-16,5 0-8 0,0 1-74 0,5 2-94 0,1 0-105 0,4 2-108 15,1-1-25-15,3 2-4 0,3 0-17 0,1 2-26 0,1-2 0 0,2 1 9 16,1 1-23-16,0 1-28 0,0-2-16 0,0 1-11 0,-1-1-30 0,-1 2-38 16,0-1-49-16,-2 1-52 0,-2-2-55 0,-2-1-53 15,-2 2-26-15,-1-2-15 0,-4-2-6 0,-2 1-5 0,-2-2 17 0,-3 0 23 16,-2 0 19-16,-4-3 18 0,-3 0 27 0,-1-2 123 0</inkml:trace>
  <inkml:trace contextRef="#ctx0" brushRef="#br0" timeOffset="39055.0216">20541 10331 258 0,'-12'-4'432'16,"3"-1"7"-16,2-1-4 0,2 2 5 0,0-2 7 0,2 1-5 0,0 2-8 16,1 2 5-16,2 1 7 0,-3 1-29 0,2 1-42 0,-2 4-122 15,2 0-145-15,-2 1-67 0,2 4-40 0,-2-1-1 0,0 4 12 16,1-1-7-16,0 4-16 0,0 1 10 0,-1 0 13 0,0 3-20 0,-1 1-29 16,0 1-13-16,0 2-8 0,-1 2-31 0,-2 2-38 0,-1-1-47 0,0 4-48 15,0-1-71-15,-1 1-77 0,1-1-34 0,1 1-20 0,2-2-13 0,1-3-10 16,4-3 15-16,1-3 23 0,6-3 16 0,4-6 16 0,2-3 28 15,4-3 31-15</inkml:trace>
  <inkml:trace contextRef="#ctx0" brushRef="#br0" timeOffset="39496.1055">21755 9778 135 0,'1'-15'435'0,"0"0"4"0,1 0-4 0,-1 0 5 0,0-2 8 15,-1 4-13-15,0 1-22 0,0 3-5 0,-1 1-2 0,1 4-7 16,-1 1-10-16,1 3-140 0,-3 3-180 0,0 0-74 0,1 3-38 16,-2 1-1-16,0 4 14 0,-3 1-10 0,0 4-17 0,-2 2 21 0,0 3 30 15,-3 5 6-15,0 1-2 0,-3 4 14 0,0 4 23 0,-2 4-10 0,0 1-17 16,-1 4 5-16,-2 1 17 0,2 1-10 0,-2 2-16 0,1 2 10 16,-1-2 17-16,3 1-8 0,-1-1-19 0,4 0 5 0,2-1 14 15,2-4-13-15,4-2-17 0,2-2 11 0,2-5 20 0,4-2-4 0,0-5-13 16,4-3 14-16,2-3 21 0,1-3-6 0,3-3-16 0,3-5 10 0,1-2 15 15,1-2-8-15,4-6-17 0,2 0 7 0,2-6 13 0,3 0-11 0,2-5-20 16,2-2 3-16,0-2 10 0,2-3-13 0,1-2-18 0,0 1 5 16,-1-4 13-16,1 2-11 0,0-1-16 0,-1 2 9 0,-2-1 17 0,0 3-10 15,-2 2-14-15,-2 1 10 0,-2 1 16 0,0 4-5 0,-5 1-14 16,-1 3 7-16,-1 3 16 0,-5 1-4 0,0 4-10 0,-5 1 17 0,-2 3 23 16,-2 3 7-16,-2 1 2 0,-5 2 16 0,0 2 17 0,-4 2 7 15,-2 2 1-15,-2 2 10 0,-4-1 11 0,-2 4 2 0,-4-1-2 16,-1 2-2-16,-3 2 1 0,-4-2-8 0,-1 3-12 0,-3 0-12 0,-3-2-15 15,-1 2-8-15,-1-3-4 0,-1 0-13 0,1-3-16 0,-2-1-14 0,3-2-14 16,-1-3-32-16,1-3-34 0,0 0-52 0,0-3-58 0,0 0-79 0,-1-3-84 16,-2 0-90-16,2-3-91 0,-1 0-32 0,1-2-12 0,1 1 0 15,1-4 4-15,2 1 10 0,1-5 10 0,4 0 24 0,1-2 28 16,5-2 53-16,0-1 89 0</inkml:trace>
  <inkml:trace contextRef="#ctx0" brushRef="#br0" timeOffset="41449.4075">14548 9527 0 0,'-3'-12'70'16,"1"0"128"-16,-1 1 14 0,-1-1 1 0,0 1 1 0,-1 2 2 15,-1 0 2-15,0 2-2 0,-1 1 0 0,-1 0-48 0,0 2-62 16,0 1-32-16,-1 0-25 0,-1 1-11 0,1 1-10 0,0 0-11 0,-1-1-14 15,1 1-3-15,1 0-2 0,0 1-1 0,1-1-6 16,1 1 5-16,0 0 2 0,2 0 1 0,2 0-5 0,-1 0 3 0,0 0 3 16,3 0 0-16,-4 0-2 0,0 1 1 0,2 0 1 0,-2 0-2 15,-2 1-4-15,1 0 5 0,0 2 2 0,-2-2-4 0,0 2-6 16,-1-1 3-16,-1 1 8 0,0-1-4 0,-1 0-7 0,0 0 3 16,-2 1 6-16,0-2-1 0,0 2-5 0,-2-2 4 0,0 1 5 15,-1-1-1-15,0-1-4 0,-1 1 5 0,-1-1 9 0,0 0-1 0,-3-1-7 16,0 0 10-16,-2 0 13 0,1 0-5 0,-3-1-11 0,-1 1 8 15,-2 0 14-15,-2 1-3 0,-2 1-7 0,-1 1 8 0,-4 2 11 16,-1 1-6-16,-2 1-13 0,-4 2 4 0,-1 3 10 0,-2 3-8 16,-2 2-13-16,-3 2 11 0,-2 4 18 0,-2 2-4 0,-2 4-14 15,-2 1 13-15,-4 6 23 0,1 1 0 0,-4 4-6 0,0 2 18 0,0 4 24 16,1 2 3-16,2 4-3 0,2 1 14 0,5 0 16 16,4 3-6-16,5 0-9 0,6 1 4 0,5 2 10 0,7 2-16 0,5 1-22 15,4 3-3-15,6 3 0 0,4 0-15 0,3 1-22 16,3 4-5-16,4 1 3 0,3 0-14 0,2 0-17 0,2 3-5 0,1 0 1 15,2-2-5-15,2 2-10 0,2-1 4 0,2-2 4 0,1-3 0 16,2-2-5-16,2-2 10 0,3-4 10 0,1-1 1 0,2-3-2 16,1-1 7-16,4-3 7 0,1 0 4 0,3 1-2 0,3-2 4 0,4-1 8 15,2-1 0-15,4-2-1 0,3-1-2 0,4-1-2 16,6-2-1-16,2-2-1 0,5 0-7 0,6-3-5 0,5-2-5 0,4 0-5 16,5-3-4-16,6-1-6 0,2-2-1 0,4-2-1 0,3-3-1 15,4-3-4-15,4-2-1 0,2-1 5 0,0-4-3 0,4-1-3 16,0-1 2-16,1-2 1 0,1-2 0 0,0-1-3 0,1 0 1 0,-1-1 7 15,0-1-2-15,-1 0 0 0,1-2 4 0,0 1 7 16,1-1-1-16,-1-2 4 0,2 0 5 0,0-2 10 0,1-2 2 16,1-1 1-16,1-2 2 0,3-1 7 0,0-2 1 0,0-2-2 15,2-1 2-15,-1-1 0 0,2-2-6 0,1-2-10 0,0 0-2 0,-2 0 0 16,2-2-6-16,0-1-11 0,0 1 5 0,0-1 6 0,0 0-3 16,-1 0-7-16,0 1 4 0,-2 0 6 0,-2-1-5 0,-2 3-7 15,-2 0 5-15,-1 1 7 0,-2 3-2 0,-1 0-5 0,-3 0 1 0,-1 1 6 16,-3 1-6-16,0 0-12 0,0 0 4 0,-3 0 7 15,0-1-5-15,1 0-12 0,-2 0 4 0,1-1 11 0,0 0-3 0,1-2-6 16,0 1 6-16,0-3 8 0,0 0-8 0,0-1-8 16,-1-3 2-16,0 0 5 0,-2-2-10 0,0 0-10 0,-1-2 5 0,-2 0 8 15,-1-3-5-15,-2-1-13 0,-2 0 5 0,-2-3 11 16,-3 1-4-16,-4-2-10 0,-3 0 5 0,-4-1 7 0,-5-2-2 0,-2 1-4 16,-2-2 8-16,-5 1 13 0,-4 0 1 0,-2 0-4 0,-3 1 11 15,-4 1 16-15,-3-1-2 0,-2 0-2 0,-3 0 4 0,-3-1 10 16,-1 0-4-16,-2-1-10 0,-1 0 4 0,-1 0 9 0,0-2-9 0,-1 0-9 15,-1 0-3-15,1-2 3 0,-2 0-14 0,-1-3-17 16,-1 0-8-16,-2-2-3 0,-2 0-17 0,-2-2-19 0,-3 0-1 0,-2-2 1 16,-4 0-11-16,-3 1-14 0,-2-1 1 0,-3 2 4 0,-4 1-4 15,-4-2-6-15,-3 1 8 0,-2 1 10 0,-5 1 1 0,-3 1-2 16,-2-2 16-16,-3 1 19 0,-4 1 7 0,-3-1-4 0,-2 1 13 16,-1-1 14-16,-1 1 4 0,-2 1-2 0,-1-2 9 0,2 2 10 15,-2-1 1-15,0 2-4 0,1-2 5 0,-1 2 11 0,1-2-8 0,1 2-9 16,-1-2 3-16,-1 1 6 0,1-2-5 0,-1 1-8 15,0-4-1-15,0 1 7 0,0-2-8 0,-1 0-12 0,-2 0 1 0,2-3 4 16,-2 1-5-16,-1 2-6 0,-1-1 6 0,-2 1 9 0,-2 0-5 16,-2 3-8-16,-1-2 5 0,-2 2 8 0,-2 2-4 0,-2-1-11 15,-2 2 4-15,-1 1 11 0,-2 0-6 0,-1 0-12 0,0 1 0 0,-1 1 3 16,-2 0-10-16,1 1-14 0,-2 2-3 0,-2 0 1 16,1 2-8-16,0 1-11 0,-1 1 0 0,0 2 4 0,-1-1-4 0,0 2-7 15,1-1 4-15,-1 1 10 0,0 1-1 0,-1 0-3 0,0-1 8 16,-2 2 7-16,-1 0 3 0,-4 0 1 0,1 3 8 0,-4-2 9 15,0 3 3-15,-1-1 0 0,-1 1 5 0,0 1 10 16,0 1-3-16,-1 0-5 0,-1 0 5 0,0 2 6 0,-2-1-1 0,-2 3-5 16,-2-1 3-16,0 3 7 0,-1 0-2 0,-2 3-5 0,-1-1 3 15,0 3 0-15,-1 0-5 0,-2 2-8 0,-1 0 1 0,0 3 4 16,-1-1-4-16,0 2-9 0,-1 1 8 0,1 1 7 0,1 2-2 0,1-1-7 16,1 2 2-16,-1-1 2 0,2 2-2 0,-1 0-8 15,1 0 3-15,0 0 4 0,2-1 1 0,2 1-5 0,2 0 4 0,2 0 4 16,1 0-4-16,2-2-10 0,1 1 3 0,1-2 8 0,1 1-5 15,1-1-5-15,-1 0 4 0,3 1 5 0,1-1 1 0,3 1-1 16,0 0 1-16,3 0 4 0,0 0-2 0,2 1-4 0,2-1 2 16,-1 2 7-16,2 0-5 0,0 1-7 0,0 1 5 0,0 0 4 15,2 2-2-15,-1-1-2 0,2 2-4 0,-1-1-1 0,4 1-3 0,2 1-9 16,1-2 2-16,2 2 2 0,2 0-5 0,2-1-10 0,1-1-1 16,2 1 0-16,2-1-4 0,2 0-4 0,2-1 1 0,0 1-1 15,1-1-1-15,0 0-1 0,2 0-2 0,0-1 1 0,-1 0 1 16,1 0-4-16,-2 0 1 0,2 1-1 0,-2-1 7 0,-1 0 2 15,2 0-2-15,-2 0-4 0,0 2 2 0,0-2 5 0,-2 1-4 0,1 1 1 16,-2 0 2-16,-1 1 8 0,-1 0 0 0,0-1-6 16,-2 2 3-16,-1 1 5 0,-1-1-10 0,-2 1-11 0,-1 1-2 0,-1-1 4 15,-2 2-11-15,-1 1-22 0,-1-1 1 0,-2 2 5 0,-1 1-13 16,0-2-15-16,0 2 3 0,0 1 9 0,1-1-10 0,2 1-16 16,1 0 5-16,3 0 9 0,2 0-12 0,3-1-19 0,5 1-11 15,5-3-9-15,4 1-26 0,6-2-34 0,7-1-33 0,5-1-33 16,5 0-13-16,6-2-8 0,6 1 12 0,7-2 16 0,6 1 5 0,4-2 0 15,6 0 17-15,8-4 55 0</inkml:trace>
  <inkml:trace contextRef="#ctx0" brushRef="#br0" timeOffset="44635.877">31121 5914 115 0,'0'0'120'16,"0"0"-7"-16,-2 0-16 0,2 0 11 0,0 0 15 0,0 0-18 15,0 0-27-15,0 0-16 0,-3 1-14 0,2 1-5 0,-1-1-5 16,1 1-4-16,0-2-1 0,-2 1 0 0,2 1-1 0,-2-1 1 0,0 1-2 15,1-2 2-15,-1 1 2 0,-1 1-2 0,0-1 1 16,0 1-4-16,-1-1-4 0,1 2-4 0,-2-1 2 0,2-1-1 0,-1 2-1 16,1-1-2-16,-1 1-1 0,1 0-1 0,-2-2-1 0,1 2-1 15,0-1 1-15,-1 2-1 0,0-2-1 0,0 2 2 0,1-2-4 16,0 2 4-16,-1-1-1 0,1 0 13 0,1 0 16 0,0 0-2 0,-1 0-7 16,1 0 3-16,0 0 5 0,0 0-4 0,1 0-2 15,0 0 1-15,1-1 7 0,-1 1-2 0,0 0-7 0,2-2 4 0,-2 2 4 16,1-1-15-16,-1 1-27 0,0 0 7 0,-1-2 17 0,0 2-9 0,0-1-12 15,0 1 6-15,-2 0 14 0,-1 1-8 0,0-1-15 0,-1 2 9 16,-1 1 18-16,0-2-5 0,-2 1-13 0,0 1 8 0,-1 0 17 16,2 0-10-16,-2 0-15 0,0 1 8 0,0-1 14 0,1 2-10 15,-1-2-16-15,1 1 5 0,1-1 14 0,-1 2-10 0,0-1-19 16,2 1 7-16,0-2 11 0,1 1-7 0,0 1-15 0,0-1 8 0,1 1 14 16,-1-1-7-16,0 1-16 0,0 1 8 0,0-2 16 0,0 2-11 15,-1-1-15-15,-2 1 9 0,0 0 16 0,1 0-10 0,-4 0-16 16,1 1 5-16,-2-1 16 0,-1 2-8 0,0-2-15 0,-1 1 10 0,-2 1 13 15,1-1-10-15,-2 1-14 0,1-2 10 0,-1 3 18 16,0-3-6-16,0 1-17 0,0 1 14 0,0-2 18 0,1 1-7 0,-1 1-19 16,2-2 11-16,-2 0 17 0,1 1-10 0,0-1-14 0,1 2 7 15,0-4 18-15,1 4-11 0,1-4-17 0,0 2 8 0,0-1 16 16,3 1-11-16,-2-2-21 0,2 1 10 0,-1 1 20 0,2 0-9 16,-1-2-19-16,1 2 10 0,-1-1 16 0,1 1-7 0,-2 0-18 15,1 0 14-15,0 0 19 0,-2 0-8 0,0 0-17 0,-1 0 11 16,0 0 22-16,-1 1-10 0,-2-1-17 0,1 2 8 0,-1-2 19 15,-1 0-11-15,1 0-18 0,1 0 10 0,-1 0 16 0,2 0-11 0,-2 0-18 16,2 0 7-16,1 0 17 0,-2 0-13 0,2-2-20 16,0 2 6-16,0-1 15 0,2 1-9 0,-2 0-17 0,0-2 10 0,0 2 17 15,-2 0-10-15,2 2-18 0,-1 1 8 0,0 0 17 0,-2-2-10 16,0 2-16-16,1 0 7 0,-2 2 18 0,-2-2-6 0,1 0-18 16,0 1 7-16,-2 2 17 0,-1-1-9 0,1-1-15 0,-1 1 8 0,0 1 20 15,0-3-10-15,2 1-18 0,-2-1 9 0,0 2 17 16,1-2-10-16,-1-2-16 0,0 2 11 0,0-1 14 0,0 1-7 0,0-2-18 15,0-1 11-15,0 2 17 0,0-1-10 0,-1 1-19 0,1-1 8 16,1 1 20-16,0-1-10 0,1-1-22 0,-1 2 13 0,2-1 19 16,1 1-9-16,-2-1-18 0,2 1 9 0,0 1 19 0,-1-2-10 15,1 2-19-15,-1-1 7 0,-2 1 21 0,0-2-12 0,1 2-18 16,-4-1 10-16,1 1 22 0,0 0-11 0,-3-2-18 0,1 2 7 0,-1-1 20 16,-1 1-12-16,1 0-19 0,-2 0 10 0,0 0 18 15,-1 0-9-15,0 1-15 0,1-1 10 0,-2 0 19 0,1 2-10 0,-1-2-17 16,1 0 8-16,-1-2 19 0,2 2-11 0,0 0-18 0,0-1 10 15,0 1 19-15,1 0-11 0,0 1-18 0,-1-1 10 0,0 2 19 16,-2-1-11-16,0 0-18 0,-2 0 13 0,0 2 22 0,-2-2-7 16,0 1-11-16,0-1 11 0,0 2 23 0,-2-1-4 0,2 1-16 15,-1-1 13-15,0 0 19 0,-1 1-11 0,2-1-14 0,-1 1 8 0,0 0 17 16,-1 0-10-16,2-1-22 0,-1 2 8 0,1-2 9 16,0 2-12-16,0-2-18 0,1 2 3 0,-1-2 12 0,2 2-10 0,-1-2-17 15,2 2 7-15,-1-2 16 0,1 0-10 0,1 1-16 16,0-2 9-16,3 1 17 0,-2 0-5 0,2 0-14 0,1-1 14 0,-2 2 18 15,2-2-1-15,0 1-11 0,0 1 10 0,0-1 17 0,-1 0 0 0,0 2-7 16,-1-2 7-16,0 2 12 0,-2 1-5 0,0-2-7 16,-2 2 5-16,0 0 8 0,-1 1-7 0,-1-1-10 0,-1 1-1 0,-1 0 5 15,1 0-4-15,-2 1-11 0,2-1 0 0,0 0 1 0,-1 0-4 16,1 0-4-16,1 0 1 0,1-1 3 0,-1 1 0 0,2-1 4 16,-1-1 5-16,0 1 5 0,-1-1 2 0,2 1 2 0,-1-2 3 15,-1 2 0-15,0-1 6 0,0-1 5 0,-1 1 1 0,-1-1 1 16,1 2 5-16,-3-1 3 0,0-1-6 0,-1 2-7 0,-2 0-5 15,-1 0 1-15,-1 1-4 0,-1 0-6 0,1 0 2 0,-2 1 4 16,1 0-8-16,-1 0-10 0,0 2 0 0,2-2 6 0,0 1-6 0,-1 0-7 16,2 0 5-16,2 0 11 0,0 0-1 0,2 0-8 0,2 0 7 15,0 0 8-15,2-1-4 0,2 0-11 0,0-1 4 0,2 0 7 16,2-1-4-16,0-2-7 0,1 0 5 0,2-1 5 0,1-1-5 16,0-1-16-16,2 0 2 0,2-1 3 0,-1 0-4 0,2 0-13 15,-1-2 4-15,2 0 4 0,2 0-3 0,-1 0-6 0,2-2 3 16,1 1 6-16,0 0-8 0,2-1-10 0,1-1-3 0,1 0-1 15,1 0-16-15,2 0-22 0,1-1-15 0,1-1-12 0,2 1-21 0,1-1-25 16,1-2-23-16,2 2-20 0,1-2-19 0,0 1-21 16,1-1-28-16,2 2-31 0,1-3-32 0,1 2-31 0,2-1-28 0,1-2-27 15,3-2-39-15,1-2-42 0,1-1 3 0,4-2 17 0,1-4 22 16,3-2 21-16,0-5 18 0,5-3 15 0,0-4 31 0,2-4 37 16</inkml:trace>
  <inkml:trace contextRef="#ctx0" brushRef="#br0" timeOffset="45386.2229">26181 5561 33 0,'8'-7'168'0,"2"-1"9"0,-1 1 10 16,2 0 25-16,-1 0 23 0,2 0 8 0,-1-1 2 0,1 2-23 16,-1-1-29-16,-2 1-20 0,-1 0-20 0,0 1-6 0,-3 2-3 15,-1-1-12-15,-1 2-20 0,0-1-5 0,-2 2-2 0,-1 1-29 16,0 0-32-16,3 1-4 0,-2 2 8 0,2 0-18 0,-2 1-24 15,2 2 3-15,-1 0 11 0,1 2-13 0,0 2-19 0,-2 1 11 0,2 1 17 16,-2 1-5-16,2 1-13 0,-2 2 13 0,0 1 20 16,1 2-5-16,-1 1-16 0,0 2 13 0,1 2 14 0,-1 1-4 0,-1 3-13 15,1 1 11-15,-1 2 20 0,0 4-6 0,-1-1-16 0,0 4 5 16,-3 1 16-16,0 1-8 0,-3 4-15 0,0 1 10 0,-2 3 14 16,-2 0-3-16,-2 0-12 0,0 4 11 0,-3 1 16 0,0 1-6 15,-3 1-14-15,0 2 8 0,-2 3 17 0,0 2-4 0,-2 1-10 16,-1 3 6-16,0 0 11 0,0 1-7 0,0 2-13 0,1-1 5 0,1 4 7 15,0-2-5-15,2 1-8 0,2 2 2 0,2 1 7 16,0 1-5-16,2 0-8 0,1 1-1 0,2-1 0 0,2-1 0 0,0 1-1 16,2-3 4-16,0 0 4 0,1 0 4 0,0-2 2 0,0 0 4 15,-2 1-2-15,0-3 4 0,-2 1 4 0,1-2-2 0,-2-1-8 16,-1-3 5-16,-1 0 6 0,0-3-7 0,-1 0-10 0,0 0-2 16,0-1 1-16,0-2-11 0,0 2-13 0,0-1-3 0,0-1-1 15,0 1-10-15,0-3-10 0,0-1 3 0,2-1 6 0,-2-2-3 16,2 0-7-16,2-3 4 0,-1-1 6 0,0-1-6 0,2-2-9 15,0-2 4-15,1 0 8 0,0-5-3 0,1-1-4 0,0-1-8 0,3-5-3 16,0-2-20-16,2-2-22 0,0-5-15 0,1-3-10 16,2-3-22-16,1-2-17 0,0-4-43 0,4-3-49 0,0-4-58 0,4-2-64 15,2-6-70-15,4-6-78 0,4-6-16 0,1-3-1 0,4-6 16 16,2-8 17-16,2-2 17 0,2-5 12 0,-2-6 18 0,-1 0 15 16,-2-2 44-16,-2-1 211 0</inkml:trace>
  <inkml:trace contextRef="#ctx0" brushRef="#br0" timeOffset="46137.7345">24459 8605 0 0,'-15'-9'34'16,"3"-2"217"-16,1-2 14 0,2-2-1 0,1 1-6 16,3-2 6-16,1 2 8 0,1 2-4 0,0 0-10 0,2 3 3 0,0 2 9 15,-1 2-97-15,2 2-131 0,0 0-21 0,0 3 9 0,0 0-15 0,0 0-24 16,0 0 6-16,0 0 15 0,0 0-8 0,2 3-17 0,-1 0 14 0,0 1 26 15,2 0 8-15,1 0-1 0,1 2 16 0,2 2 17 0,2-1 5 16,2 1 0-16,1 1 8 0,4 0 10 0,1 1 3 0,2-1-3 16,4 2 4-16,2 0 8 0,4 1-18 0,5-1-22 0,3 1-8 0,6-1-3 15,5-1-8-15,5 1-13 0,6-2-4 0,5-2-2 16,4-1-3-16,6-1-3 0,5-3-2 0,6-2 1 0,5-2-1 0,4-2 1 16,5 0 11-16,2 0 17 0,2-2 0 0,1 1-10 0,0 0 5 15,-4 1 11-15,-3 1-7 0,-2 2-14 0,-3-1 4 0,-5 2 4 16,-3 2-8-16,-3 0-11 0,-4 0 4 0,-1 2 7 0,-2 1-6 15,-2 0-11-15,-2-1-1 0,0 1 3 0,0 1-4 0,2 0-10 16,2 0 5-16,0 0 3 0,2 0-1 0,3 0-7 0,1 1 7 16,1 1 7-16,1-1-6 0,0-1-8 0,1 1 2 0,1-1 6 15,1 0-6-15,1 0-4 0,-2-1 1 0,0 0 6 0,0-2 0 0,-2 1-3 16,-2-2 4-16,-2 1 5 0,-4-2-3 0,0-1-3 0,-2 0 3 16,-2-1 6-16,1-1 2 0,0 1 2 0,1-1 8 0,-2 1 8 15,2-1 2-15,2 0-2 0,-2 1 2 0,0-2 1 0,1 2 1 16,0 0 0-16,2 0 0 0,1 1 1 0,0 0 5 0,0 0 3 15,-1 1 0-15,1 0-1 0,-3 0 1 0,-2 2 0 0,-2-1-3 0,-1 1-3 16,-4-1 3-16,0 0 4 0,-1 2-4 0,-1 0-4 16,-2 0 7-16,2 1 7 0,-2 1-4 0,0 0-6 0,-2 1 0 0,0 1 6 15,-2-1-6-15,-2 1-7 0,0 1 1 0,-2 0 6 0,-3 0-6 0,-2-1-9 16,-1 0 4-16,-2 1 4 0,0-1-10 0,-2 1-14 0,-2-2 1 16,0 0 4-16,-2 1-8 0,1 0-13 0,-3-1 4 0,0 0 5 15,-1 0-7-15,-3 0-9 0,0 1 3 0,-3-1 9 0,-1-1-4 0,-1 1-10 16,-2-1 5-16,-2 1 8 0,-1-1-7 0,0 0-7 0,-2 0 3 15,-2-1 5-15,1 0-5 0,-3 0-11 0,0-1 2 0,0 0 6 16,-3 0-7-16,1-1-11 0,-1 0-2 0,-2-1 2 0,-1 0-15 0,0 0-15 16,-2 0-19-16,0-1-22 0,-3-1-35 0,0 0-47 0,-1 0-59 0,0-1-67 15,0-1-81-15,0-2-88 0,0-1-19 0,-1-1-2 16,-2-1 4-16,1-3 1 0,-2-2 11 0,-3-1 15 0,-1-1 23 0,-3-2 23 16,-1-2 38-16,-2 0 137 0</inkml:trace>
  <inkml:trace contextRef="#ctx0" brushRef="#br0" timeOffset="47514.0608">27773 8954 87 0,'2'-3'190'0,"-1"-1"-5"0,0-1-10 0,2 2 10 0,-2-1 16 15,2 1-5-15,-2-1-13 0,1 0-18 0,-1 1-19 0,0-1-44 16,1 2-51-16,-1-1-8 0,-1 1 4 0,1 0-19 0,-1 2-22 16,0-3 12-16,0 3 26 0,0 0-19 0,0 0-32 0,0 0 14 0,0 0 28 15,0 0-19-15,0 0-32 0,0 0-7 0,0 0-4 0,0 0-69 0,0 0-90 16,-4 3-15-16,0-1 8 0,0 2-10 0,0-1-16 0,0 2 9 16,-1 0 17-16,0-2-10 0,-2 2-14 0</inkml:trace>
  <inkml:trace contextRef="#ctx0" brushRef="#br0" timeOffset="47823.7238">27637 9260 0 0,'0'-8'126'0,"0"0"40"0,0-2-4 16,-1 0-4-16,0 3-2 0,-1 0 1 0,1 2 1 0,0 2 4 0,1-1 3 15,-2 0-54-15,2 4-74 0,2-2-14 0,0 0-2 0,1-1 19 16,1 2 22-16,1 0 14 0,2 0 10 0,1-1 16 0,1 1 18 16,1 1 3-16,0 1-5 0,2 2 8 0,0-1 8 0,0 1-10 0,2 0-11 15,-2 2-5-15,0 0 1 0,-2 0-22 0,1 1-31 16,-2 0-4-16,1 1 5 0,-4 0-18 0,0 1-25 0,-2 1 2 0,-2 0 8 16,-2 2-18-16,-2 0-28 0,-4 1-7 0,-2 2 4 0,-4 1-25 15,-1 0-31-15,-4 2-19 0,-3 0-16 0,-2 2-25 0,0-1-31 16,-1 1-11-16,0 1-6 0,2-1-42 0,1-1-53 0,4-3-2 15,3 1 10-15,2-3 9 0,3-3 4 0,4 1 20 0,3-5 21 16,2 0 24-16,3-5 182 0</inkml:trace>
  <inkml:trace contextRef="#ctx0" brushRef="#br0" timeOffset="47989.4724">27760 9485 0 0,'24'-16'132'0,"0"2"144"0,-1-2 39 16,-2 1 28-16,-4-1 22 0,-2 3 20 0,-4 0 20 0,-3 2 8 16,-4 1 4-16,-3 2-33 0,-2 2-44 0,-5 1-49 0,-2 1-51 15,-2 2-31-15,-5 2-25 0,-1 1-37 0,-4 3-37 0,0 1-28 0,-3 2-23 16,1 2-23-16,-1 2-26 0,2 2-14 0,2 2-11 15,2 0-29-15,2 2-32 0,4 0-32 0,3 2-32 0,4-1-43 0,4 1-51 16,4 1-55-16,6-2-58 0,3-3-37 0,4 0-28 16,6-5-5-16,4-1 3 0,5-1 6 0,4-5 6 0,2-3 27 0,4-3 30 15,2-2 30-15,1-4 84 0</inkml:trace>
  <inkml:trace contextRef="#ctx0" brushRef="#br0" timeOffset="48824.1309">27395 8834 0 0,'-3'2'100'0,"0"-1"41"16,2 0 3-16,-2 0 23 0,3-1 28 0,-1 1 16 0,0 1 13 16,1-2-10-16,0 0-10 0,0 0-42 0,0 0-46 0,1-4-2 0,2-1 12 15,2-1-3-15,0-1-5 0,3-3 8 0,3-2 11 0,2-1-25 0,1-1-32 16,3-3-11-16,0-2-6 0,3 0-17 0,0-3-22 0,0-2 8 0,2 0 16 16,-1-2-11-16,0-2-19 0,1-1 3 0,-2-1 11 0,0-1-11 15,0 0-15-15,0 0 1 0,-2-2 10 0,0 2-7 0,-1 0-8 16,0 1 7-16,-2 0 13 0,0 1 2 0,-1 1 2 0,-2 1 8 0,0 0 11 15,0 1 6-15,-1 1 3 0,-2 1 5 0,1 0 7 0,-2 2 3 0,-2 1-2 16,1 0 2-16,0 2 0 0,-1 1-1 0,0 0-5 0,-2 1-8 16,1 0-7-16,-1 2-6 0,0-1-1 0,0 1-8 0,1-1-11 0,-1 2 4 15,0-2 4-15,0 2-8 0,0 0-8 0,0 1 5 0,0 0 10 16,0 0-5-16,-1 2-9 0,0 0 4 0,-1 2 10 0,1 0-7 0,0 2-11 16,-2 1-1-16,0 1 4 0,-1 2-16 0,2 0-20 0,-2 3-2 0,0 0 1 15,0 0-17-15,-2 3-25 0,1-1-25 0,-2 3-31 0,1 0-44 16,-2 2-47-16,0 1-65 0,-2 1-70 0,2 0-25 0,-1 0-6 15,0 0 6-15,-1 1 14 0,2-2 4 0,2 1 4 0,-1-2 13 0,0 0 14 16,1-1 31-16,0 0 229 0</inkml:trace>
  <inkml:trace contextRef="#ctx0" brushRef="#br0" timeOffset="49257.6233">28153 7487 0 0,'-2'-7'55'16,"-1"1"128"-16,-1-2 5 0,0 1 14 0,-1-1 19 0,-2 2 4 15,-1 2 0-15,-1-2 12 0,-1 1 15 0,-2 1-41 0,-2-2-55 16,-1 3-19-16,-2-2-10 0,-2 1-8 0,-1-2-13 0,0 0 7 15,-3 0 10-15,-1 0-15 0,-1-2-21 0,-2-1 1 0,-1 2 10 16,-1-2-16-16,-3 0-23 0,-3-2-1 0,-2 2 8 0,-4-1-18 0,-3 1-25 16,-2 0 7-16,-3-2 16 0,-3 4-13 0,-1-4-22 15,-1 4 5-15,0-2 17 0,-1 1-13 0,0 1-19 0,2 1 11 0,1 0 15 16,0 0-9-16,1 0-18 0,1 1 8 0,0 1 14 0,1-1-13 16,1 1-18-16,0 1 8 0,1 0 16 0,2 1-12 0,1-1-20 15,3 2 8-15,2-2 18 0,3 0-9 0,3 0-16 0,2 0 10 16,4-2 13-16,3 1-8 0,4-1-19 0,2 1 8 0,3-2 14 15,2 0-14-15,1 0-26 0,2 0-4 0,2 0 3 0,2 0-24 0,0 0-33 16,2 0-19-16,3 0-17 0,0 1-30 0,2 1-35 16,2 1-13-16,1-2-4 0,1 4-43 0,2-1-50 0,1 1-1 0,0-1 11 15,0 2 8-15,1 2 7 0,-1-1 18 0,0 1 25 0,-1 2 26 16,-1-2 161-16</inkml:trace>
  <inkml:trace contextRef="#ctx0" brushRef="#br0" timeOffset="50458.8047">25571 6604 93 0,'-3'1'117'0,"2"1"1"0,-2-1 2 0,2 1 3 0,-1 1 3 15,1 0-24-15,0 0-28 0,-1 1-22 0,1 1-17 16,-2 1-4-16,1 0 4 0,-1 1-2 0,0 2 1 0,1-1 2 0,-2 1 2 16,1 0 1-16,-1 3-2 0,0-2 1 0,1 1-4 0,1-2-1 15,0 1-3-15,1-2-1 0,0 1-1 0,1-2-1 0,1-1-3 16,0-1 6-16,1-2 5 0,0 0 10 0,2 0 10 0,0-3 7 0,2 0 4 16,-1-2-3-16,3-2-5 0,0 1 1 0,3-3 4 15,2-3-5-15,2 0-7 0,1-3 0 0,2-2 0 0,1-1-10 0,1-1-13 16,1-4-7-16,-1 1-7 0,0-1-13 0,-1 1-13 0,-2-1 9 15,-2 2 12-15,0 0 0 0,-3 2-7 0,-2-1 17 0,-2 4 23 16,-1 1-4-16,-2 3-11 0,-1 0 7 0,0 3 14 0,-2 1-9 16,-1 4-18-16,-1 1 9 0,0 0 18 0,-1 0-9 0,-1 4-18 15,0 1 2-15,-1 2 11 0,0 1-20 0,-1 4-26 0,-1 1 9 0,0 4 18 16,-1 1-11-16,0 1-17 0,-2 4 10 0,0 2 19 16,-2 4-7-16,0 1-15 0,-2 1 15 0,-2 4 24 0,1 2-3 0,-2 2-10 15,1 2 14-15,-2-1 19 0,0 2-8 0,0 0-15 0,0 0 13 16,0-1 19-16,-2 1-5 0,1-3-14 0,0 0 8 0,-2-2 18 15,-1-1-13-15,1 0-23 0,-1-1 4 0,-1-5 11 0,0 0-10 0,-1-2-19 16,0-2 8-16,0-5 12 0,0 0-9 0,0-5-15 16,1-2 14-16,0-2 23 0,2-5 1 0,0-1-8 0,1-1 6 0,2-5 13 15,0-3-5-15,2-2-13 0,1-2 7 0,2-4 13 16,3-2-11-16,3-2-11 0,2-3 1 0,3-5 10 0,6 1-20 0,3-4-29 16,7 1-2-16,4-4 5 0,7 1-13 0,3-1-19 0,6 1 1 15,6-1 2-15,3 4-20 0,4 1-28 0,5 1-19 0,3 4-15 16,2 4-43-16,2 1-55 0,-1 5-64 0,1 3-69 0,-2 3-27 0,-3 5-12 15,-4 2 5-15,-4 4 10 0,-4 1 3 0,-1 3-3 16,-5 0 18-16,0 1 24 0,-2 2 19 0,0 0 202 0</inkml:trace>
  <inkml:trace contextRef="#ctx0" brushRef="#br0" timeOffset="54079.9146">17892 11128 99 0,'-1'-5'126'0,"-1"4"0"0,2-4-2 15,-1 2 7-15,1-1 8 0,0 1-23 0,-1 0-35 0,-1-2-12 0,1 1-8 16,0 1-2-16,-1-2-4 0,0 1-1 0,-1 1-6 0,-1-2 3 0,0 2 0 16,0-1 3-16,0 1 0 0,-1 0-10 0,-1 0-13 0,1 0 14 0,-2 1 20 15,2-1 1-15,-2 2-8 0,1-2 16 0,-1 1 16 16,0 1 0-16,2-2-6 0,0 1 6 0,-1 1 7 0,2-1 4 0,0-1-4 16,0 2 20-16,2-1 24 0,-1 1-9 0,0-2-16 0,2 3 2 0,1 0 11 15,-1-2-9-15,1 2-15 0,0 0-3 0,0 0 3 0,0 0-4 0,0 0-11 16,0 0-6-16,0 0-6 0,1-3-9 0,-1 3-11 0,3 0-7 15,-1 0-7-15,1 0 4 0,2 0 9 0,1 2-6 0,2-1-9 16,1 1 7-16,3-1 14 0,1 4-1 0,3-4-10 0,2 4 11 0,2-1 17 16,1 1-4-16,2-1-10 0,2 2 6 0,3 0 8 0,0 0-11 0,3 0-20 15,1 0 4-15,0 2 8 0,1-2-10 0,2 1-16 0,-1-1 2 0,1 0 10 16,1 0-13-16,1-1-17 0,1-1 5 0,0 1 14 0,1 1-9 16,1-3-15-16,1 0 3 0,2-2 11 0,1 2-16 0,0-1-22 15,0-1-10-15,1 1-8 0,1-1-32 0,-1 1-40 0,-1-2-27 0,-1 0-28 16,-3 1-43-16,-3-1-43 0,-2 2-58 0,-3-1-59 0,-3 1-51 0,-4-2-45 15,-3 3-2-15,-4 0 10 0,-3-2 13 0,-4 2 10 0,-3-1 26 0,-4 1 32 16,-4-3 32-16,-3 4 34 0</inkml:trace>
  <inkml:trace contextRef="#ctx0" brushRef="#br0" timeOffset="55631.3754">18228 11410 61 0,'3'0'156'16,"-1"-2"2"-16,0 1 2 0,-2 1 5 0,0 0 6 0,1-3 8 0,-1 3 7 15,0 0-17-15,0 0-22 0,0 0-22 0,0 0-26 16,0 0 4-16,0 0 13 0,0 0-1 0,0 0-4 0,0 0 8 0,0 0 10 16,0 0-3-16,0 0-11 0,0 0 8 0,1 0 11 15,-1 0-11-15,3 0-18 0,1 1 1 0,-1 1 13 0,1-1-11 0,-2 1-15 16,2 2 3-16,0-2 10 0,0 2-11 0,2 1-19 0,-2-2 5 15,1 3 9-15,-1 0-16 0,1 0-25 0,-1 0-4 0,2 1 0 16,-2 1-28-16,1 1-35 0,-1 0-20 0,0 2-13 0,0 0-36 0,0 1-42 16,-1 0-31-16,-1 1-26 0,1 0-33 0,0 0-38 15,-2 1-43-15,0-2-46 0,1 0-19 0,-1 0-8 0,2-2 16 0,-2 0 21 16,2-2 15-16,-1 1 12 0,1-2 30 0,0-2 36 0</inkml:trace>
  <inkml:trace contextRef="#ctx0" brushRef="#br0" timeOffset="55802.4476">18448 11383 324 0,'-1'-14'375'0,"1"1"9"0,1 1-2 0,-1 0 1 0,1 1-1 15,-1 4-7-15,0 1-13 0,-1 1 1 0,1 5 4 0,-3 0-74 16,1 5-97-16,-2 1-89 0,-2 1-91 0,0 5-71 0,-4 2-70 16,1 2-43-16,-3 4-34 0,-1 1-49 0,-2 1-53 0,-1 2-26 15,-1 2-20-15,-3 0-10 0,-2 2-6 0,0-2 12 0,-5 0 18 16,-2 0 8-16,-2-1 7 0,-2 0 31 0,-3-2 121 0</inkml:trace>
  <inkml:trace contextRef="#ctx0" brushRef="#br0" timeOffset="59436.158">10712 13964 0 0,'4'-10'198'0,"0"1"24"0,0-3-8 0,-1 1 5 0,1 1 6 16,0 1-3-16,0 0-6 0,1 0 8 0,-1 0 13 0,1 3-54 0,1-3-71 15,0 0-16-15,0 0-1 0,0 0-20 0,0-2-24 16,-1 2 10-16,0-1 20 0,1 1-3 0,-1 0-9 0,-1 1 11 0,0-1 16 15,-1 2-11-15,-1 1-19 0,1 0 3 0,0 0 15 0,-2 1-16 16,0 1-28-16,-1-1 5 0,-1 1 14 0,0 1-14 0,-2 0-23 16,-1-2 5-16,-1 2 11 0,-2-1-13 0,-1-1-19 15,-3 2 9-15,-2-1 15 0,-3-2-13 0,-1 3-28 0,-2 0 8 0,-2 0 14 16,-2 0-10-16,-1 1-13 0,-3 1 8 0,1 1 16 0,-4 1-6 0,1 1-15 16,-2 1 12-16,1 1 22 0,-2 2-4 0,0 2-10 15,1 1 11-15,3 3 19 0,0 0-4 0,4 1-14 0,1 4 8 0,5 1 14 16,2 4-7-16,2 1-16 0,4 4 7 0,2 0 11 15,2 3-11-15,2 3-19 0,4 0 4 0,2 3 10 0,3 0-8 0,2 1-14 16,3 1 5-16,2-2 11 0,4 3-9 0,2-2-12 0,0-2 6 16,4-1 12-16,0-1-6 0,2-1-12 0,0-4 6 0,0-2 12 15,0-2-9-15,0 0-12 0,-1-2 6 0,0-2 12 0,-3-2-6 0,0 0-10 16,-2-2 8-16,0-1 16 0,-2 2-4 0,-3-4-4 16,-1 1 9-16,-1 1 14 0,-3-3 5 0,-2 1 5 0,-2 1 17 0,-2-1 19 15,-4 1 9-15,-2-1 9 0,-1 1 6 0,-4 1 7 16,-5 0 2-16,-2 0-1 0,-2 3-1 0,-5-3 1 0,-2 1-1 0,-3 1-2 15,-3-4-10-15,0 2-13 0,-1-3-7 0,-1-1-11 0,1-2-12 16,1-2-17-16,1-2-2 0,2-1 2 0,0-2-5 0,4-2-13 16,1-2 1-16,2-1 2 0,2-1-5 0,2-2-11 0,3-2 0 0,2 1 3 15,3-1-17-15,2-2-23 0,5-1-16 0,0 1-11 16,5-2-25-16,4 0-25 0,3-2-25 0,5 1-25 0,2-1-23 0,6 1-25 16,1-2-40-16,4 3-43 0,3 0-40 0,1 0-38 0,2 3-44 15,1 0-48-15,0 3-5 0,-2 0 11 0,-2 1 18 0,-1 4 21 16,-2-1 26-16,-2 2 25 0,-4 2 24 0,-2-1 21 0</inkml:trace>
  <inkml:trace contextRef="#ctx0" brushRef="#br0" timeOffset="59886.7592">11203 14560 291 0,'5'-18'313'16,"-2"1"-1"-16,1-1-6 0,-3 2 6 0,0-2 11 0,-2 3-5 15,0-2-8-15,-2 4 5 0,-1-1 12 0,-1 2-76 0,-1 0-103 16,0 0-43-16,-4 2-28 0,1-1-25 0,-3 4-20 0,-1-1 8 16,-3 2 17-16,0 2 0 0,-3 2-6 0,-1 2 18 0,-3 2 24 15,1 4 2-15,-2 0-8 0,0 3 15 0,-2 1 24 0,2 4 3 0,-1 1 0 16,1 3 0-16,1 0 3 0,2 1-6 0,1 4-8 16,3-1-7-16,1 1-6 0,4 2-12 0,1-1-10 0,3 2-8 0,4-2-6 15,1 0-17-15,3 0-17 0,3 0-22 0,2-2-22 0,5-1-13 16,0 0-13-16,4-1-16 0,3-2-19 0,2-3-20 0,2 0-23 15,2-5-14-15,2-2-17 0,2-2-23 0,1-2-23 0,1-4-13 0,0-4-5 16,-1-1-10-16,2-2-7 0,-4-5 12 0,1 0 17 16,-3-3 8-16,0 0 7 0,-3-5 26 0,-2 1 32 0,0-2 18 0,-3-3 14 15,-3 0 46-15,-1 0 54 0,-3-2 34 0,-1 1 26 16,-2-1 48-16,-2 2 54 0,-3 2 32 0,-1 1 26 0,-1 3 29 0,-2 0 32 16,0 3 17-16,-1 1 11 0,0 4 3 0,0 1 3 0,0 3-21 15,0 0-27-15,0 3-25 0,2 0-26 0,0 3-32 0,2 0-28 16,-2 0-34-16,-1 3-34 0,2 1-23 0,-1 4-20 0,0 1-24 0,0 3-26 15,0 4-19-15,-1 1-16 0,2 4-29 0,-2 0-33 16,2 3-30-16,-1 1-27 0,1 1-30 0,0 2-29 0,1-2-41 0,-2 2-47 16,2-2-36-16,0-2-35 0,0 0-31 0,2-2-33 0,-2-2-40 15,1-2-46-15,-1-2 11 0,1-2 26 0,-1-2 28 0,2-5 33 16,-2 1 28-16,0-4 28 0,0-4 43 0,0 0 46 0</inkml:trace>
  <inkml:trace contextRef="#ctx0" brushRef="#br0" timeOffset="60637.9001">11685 14248 66 0,'-4'-5'403'0,"-1"-1"17"0,0-1 12 16,1-1-19-16,0-1-31 0,0 2-10 0,1 1-7 0,2 0-7 15,1 6-7-15,0 0-7 0,0 0-10 0,4 3-137 0,0 0-179 0,0 1-65 16,1 1-29-16,2-1-20 0,-1 1-14 0,4 1 16 0,-1-3 25 16,2 0 10-16,2 0 4 0,0-2-2 0,3-1-8 0,0-1 5 0,0-2 9 15,3 0-9-15,0-2-10 0,1-2 2 0,1-1 8 0,0-1-3 0,1-3-6 16,0 0 8-16,1-3 14 0,0-1-8 0,2-2-16 15,-1-3 17-15,1 0 30 0,-2-5 5 0,1 1-1 0,-3-5 22 0,-2 0 28 16,-2-5 6-16,-1 1-5 0,-4-2 31 0,-1 0 43 0,-3 1 24 16,-1 1 25-16,-3-1 40 0,0 4 43 0,-3 2 21 0,0 4 15 15,-2 2 6-15,-2 4 6 0,-1 4-8 0,0 1-10 0,-1 5-9 16,0 2-9-16,-3 4-24 0,0 1-28 0,-2 4-35 0,0 4-39 16,-2 6-26-16,-3 1-23 0,-2 7-31 0,-2 5-29 0,-2 5-7 0,-2 5 2 15,0 4-4-15,-2 6-10 0,1 1 7 0,-1 5 7 16,1 2 0-16,1 2-5 0,2 1 5 0,1-1 9 0,1 1-6 0,2-2-7 15,2 0-11-15,2-3-11 0,2-2-31 0,3-2-37 0,1-2-32 16,2-5-30-16,2-2-33 0,2-4-35 0,2-2-53 0,2-5-58 16,1-3-62-16,3-3-62 0,1-5-45 0,1-2-41 0,2-5-2 15,2-3 8-15,0-2 28 0,3-2 31 0,0-5 33 0,0-2 33 16,2-2 31-16,0-2 32 0</inkml:trace>
  <inkml:trace contextRef="#ctx0" brushRef="#br0" timeOffset="60970.7501">12237 14455 0 0,'4'-3'84'0,"-1"1"447"0,-3 2 19 0,-1-3 7 0,-2 0 2 16,-1 0-7-16,1 0-12 0,-1-1-1 0,2 4-1 0,-1 0-4 16,0 0-3-16,2 3-33 0,-2 0-40 0,2 3-182 0,-2 1-225 15,1 2-69-15,0 0-23 0,1 2-25 0,0-1-21 0,2 1-1 0,0-1 2 16,3 1-20-16,2 1-28 0,0-2-34 0,4-1-36 16,0 2-33-16,2-1-28 0,0-1-28 0,3 0-23 0,0-1-14 0,1-4-14 15,1-1 5-15,-1-1 8 0,1-4 8 0,-1-1 8 0,2-3 33 16,-2-3 33-16,-2-1 53 0,0-4 53 0,-2 1 55 0,-2-4 53 15,0 1 65-15,-2-2 65 0,-2 1 49 0,-2-1 46 0,-2 0 47 16,-2 2 48-16,-3 1 36 0,-2 0 36 0,-3 3 17 0,-3 0 8 16,-2 4 14-16,-3 1 18 0,-3 1-12 0,-2 3-18 0,-3 1-24 15,-2 4-28-15,0 1-25 0,-1 3-25 0,-2 3-34 0,1 1-37 16,-2 4-32-16,2 4-35 0,2 0-23 0,2 6-19 0,1 0-28 0,3 4-34 16,3 1-11-16,3 2-10 0,6 1-10 0,6 1-6 15,3 0-9-15,6-3-6 0,6 1-18 0,6-2-21 0,5-2-39 0,5-2-46 16,6-4-79-16,5-1-85 0,4-4-81 0,4-4-79 0,4-3-76 15,1-6-73-15,4-3-18 0,2-1-3 0,4-7 2 0,-1-2 4 16,4-4 16-16,-2-2 19 0,0-2 40 0,0-3 45 0,-4 0 76 0,-2-3 256 16</inkml:trace>
  <inkml:trace contextRef="#ctx0" brushRef="#br0" timeOffset="61581.9492">13885 14357 0 0,'-1'-3'360'0,"1"-1"54"0,1-2 7 0,1-2 2 0,0 1 2 16,2-2-1-16,2 3 1 0,0-2-1 0,5 2 1 0,1 0-2 16,4 2 0-16,1-2-114 0,5 3-149 0,2-2-86 0,1 1-65 15,2 1-36-15,2 0-24 0,0 0-36 0,1 0-41 0,0 3-44 16,1 0-47-16,0 3-42 0,-1 0-42 0,0 3-48 0,-2-2-51 15,-2 4-15-15,0-2-5 0,-4 4 8 0,-2-1 12 0,-2 2 17 16,-4-1 16-16,-3 1 33 0,-2-1 39 0</inkml:trace>
  <inkml:trace contextRef="#ctx0" brushRef="#br0" timeOffset="61753.6702">13993 14771 291 0,'-22'6'556'0,"2"-1"25"0,1-4 7 0,3-2 1 0,3-2 2 15,3 0-13-15,5-3-16 0,2 3-2 0,5 0-4 0,4-2-7 0,5 4-13 16,5-2-185-16,4 0-239 0,5-2-146 0,3 1-124 16,6-2-94-16,2 0-87 0,2-2-81 0,2 2-79 0,2 0-32 0,0 2-18 15,0 1-5-15,-2 1-2 0,-2 2 8 0,0 2 11 16,-2 1 20-16,-3 0 19 0,0 3 45 0,-1 0 52 0</inkml:trace>
  <inkml:trace contextRef="#ctx0" brushRef="#br0" timeOffset="63290.2888">16339 14245 40 0,'1'-6'254'0,"0"-2"-1"0,1 1-5 15,-2-1 5-15,1 1 11 0,-1 1-1 0,0 0-5 0,0 0 9 16,0 1 13-16,0 1-46 0,0-2-66 0,0 3-31 0,0-2-22 16,0 1-16-16,-1-1-12 0,1 2 11 0,-2-1 17 0,1 1-8 0,-2 0-14 15,1-2 4-15,-1 2 13 0,0 0-13 0,-1 0-14 16,0 0-4-16,0 2 5 0,-2-2-21 0,-1 0-24 0,0 1-6 0,-2 1-1 15,-2-1-13-15,-1 2-16 0,-1 0 5 0,-3 2 8 16,-1-1-7-16,-2 1-10 0,-2 2 4 0,-3 1 9 0,-2 1-6 0,0 1-8 16,-2 2 11-16,-3 2 17 0,0 2 11 0,1 1 10 0,-1 1 14 0,0 3 19 15,3-2 2-15,0 4 1 0,4-2 4 0,3 0 6 16,4 1 1-16,2 2 4 0,4-1 1 0,3 1 1 0,4 1-2 0,4 1-8 16,3 2-14-16,4 2-16 0,2 0-10 0,3 2-10 15,4-1-4-15,3-1-7 0,2 0-1 0,4-1 2 0,2-4-7 0,2-2-10 16,2-2 1-16,2-3 2 0,1-3-7 0,-1-3-15 0,2-3-3 15,-1-2-3-15,1-2-12 0,-2-5-15 0,-1-2-10 0,0-2-11 16,0-2-9-16,-2-5-8 0,-2-1-5 0,-3-3-7 0,-1-1-1 0,-3-4 0 16,-2 1 2-16,-3-5 2 0,-3 1 10 0,-2-2 7 15,-3-2 12-15,-3 0 16 0,-1 0 26 0,-2 0 29 0,-2 1 26 16,-2 1 25-16,0 1 22 0,-1 0 21 0,-1 1 18 0,-1 2 15 16,1 3 13-16,-2 2 16 0,1 2 5 0,0 2 8 0,1 2-6 0,1 4-7 15,-1 1-16-15,1 2-17 0,2 2-25 0,0 1-25 16,1 3-13-16,0 0-10 0,1 1-19 0,0 4-21 0,1 1-7 0,0 3-8 15,1 4-11-15,0 2-13 0,-1 3 0 0,1 5 3 0,0 1-12 16,-2 1-16-16,2 4-10 0,-2 1-4 0,2 1-21 0,-2 1-24 16,2-1-19-16,-2 1-17 0,2-2-21 0,-2 0-23 0,2-5-25 0,-2 2-27 15,0-3-19-15,1-3-19 0,-1-1-22 0,-1-4-22 16,0 1-29-16,-1-5-27 0,-1 0-38 0,1-3-35 0,0-2 1 0,-1-1 16 16,0-1 16-16,-1-2 16 0,3-3 28 0,0 0 31 0,-4-2 20 15,0-2 19-15</inkml:trace>
  <inkml:trace contextRef="#ctx0" brushRef="#br0" timeOffset="63791.1422">17188 14182 0 0,'-3'-11'220'0,"1"1"133"0,0-2 2 0,1 1 5 15,1-1 6-15,3 2-3 0,1-2-7 0,1 4 2 0,3-1 7 16,3 2-2-16,2-1-6 0,2 1-93 0,3-1-120 0,1 1-59 0,1 1-40 16,1 0-4-16,-1 1 5 0,2 2-1 0,-2 0-4 15,1 3 7-15,-1 3 10 0,0 2 1 0,-1 2-8 0,-1 1 4 0,0 4 7 16,-2 3-7-16,-2 0-13 0,-2 3-1 0,-1 3-2 0,-3 0-6 15,-3 4-8-15,-2 2-2 0,-3 0-1 0,-4 2-4 0,-4 1-4 16,-3 1-1-16,-3 2 2 0,-4-1-3 0,0-2-3 0,-4 1 0 16,-2-1 0-16,0 0 0 0,0-1-4 0,-1-2-7 0,1-2-10 15,0-1-18-15,0-3-25 0,3 0-22 0,-1-4-25 0,4-2-39 0,2-2-45 16,1-2-42-16,4-2-40 0,5-3-62 0,2-2-69 16,4-4-23-16,0 0-5 0,8-3 4 0,4-3 6 0,4-3 21 0,4-4 21 15,2-2 24-15,5-3 22 0</inkml:trace>
  <inkml:trace contextRef="#ctx0" brushRef="#br0" timeOffset="63976.4561">18067 14152 100 0,'2'-8'468'15,"-4"-1"21"-15,-5 3 2 0,-2 0 4 0,-3 2 4 16,-4 1-1-16,-2 1-3 0,0 4 3 0,-5 4 6 0,0 4 6 0,-2 4 3 16,-2 4-127-16,-1 3-172 0,0 3-89 0,0 3-70 0,2 3-14 15,2 1-2-15,1 2-5 0,6-1-5 0,2 1 1 0,4 0 7 16,6-2-20-16,4 2-26 0,5-1-38 0,4-2-41 0,5-2-50 0,4-1-51 15,5-1-65-15,3-2-65 0,6-3-86 0,2-5-90 16,4-1-24-16,5-3-5 0,0-3-4 0,4-3-3 0,2-4 15 0,0-2 21 16,0-2 33-16,-2-2 38 0,1-2 41 0,0-3 142 15</inkml:trace>
  <inkml:trace contextRef="#ctx0" brushRef="#br0" timeOffset="64325.9467">19537 14458 33 0,'0'-6'387'0,"2"0"13"0,-1-2 10 15,2 1-4-15,1-1-7 0,0 1 5 0,1 1 5 0,2 1-2 0,2 2-8 16,2 0 6-16,1 2 9 0,4 1-134 0,1-2-176 0,2 2-56 0,3-1-20 16,1-1-19-16,2 1-18 0,2 1 9 0,1-2 14 0,0 1-8 0,0-1-15 15,1 2-3-15,-1 0-3 0,0 0-36 0,0 0-47 0,0 2-65 16,-1-1-70-16,0 1-74 0,-1-2-79 0,-2 0-16 0,0 0 5 15,0-2-8-15,-2 1-8 0,-1-1 4 0,-2 1 8 0,-1 1 8 0,-2-2 8 16,-2 1 31-16,-2-1 234 0</inkml:trace>
  <inkml:trace contextRef="#ctx0" brushRef="#br0" timeOffset="64542.3743">19851 14152 0 0,'-15'-6'45'0,"3"0"450"0,0 0 25 0,4 0 8 15,1-2 3-15,3 1 0 0,0-2-6 0,2 3-1 0,0 0-1 16,2 4 1-16,0 2-4 0,0 0-35 0,3 3-46 0,0 2-160 0,-1 1-189 16,1 0-63-16,0 4-22 0,1-1-11 0,-2 3-6 0,1 2 3 0,-2 1 7 15,2 0-1-15,-2 4-3 0,-1 1-24 0,-1 2-25 0,0 4-25 16,-3-1-26-16,0 4-43 0,-3 1-47 0,-1 1-76 0,-1 4-82 0,-2 1-70 16,0 0-67-16,-1 0-22 0,0 0-7 0,2-2-1 0,0-2 5 15,4-1 23-15,0-2 26 0,5-5 26 0,2-3 24 0,3-3 45 0,3-3 236 16</inkml:trace>
  <inkml:trace contextRef="#ctx0" brushRef="#br0" timeOffset="65293.7793">21701 13432 0 0,'0'-15'205'0,"0"0"143"0,-1 1 15 0,1 1 2 0,0-1-5 15,-1 4 0-15,1 1 0 0,-2 0-3 0,2 4-8 0,-1 3 5 0,1 2 3 16,-1 2-106-16,-2 3-137 0,-1 4-54 0,0 1-30 0,-1 4-21 16,-2 4-15-16,0 1 7 0,-2 5 19 0,0 3 7 0,-3 5 3 15,0 1 10-15,-3 4 16 0,-1 4 2 0,0 4 4 0,-3 1 4 16,1 4 7-16,-2-1-2 0,-2 4-5 0,2-2 1 0,2 0 2 16,-1 0-7-16,2-2-11 0,1-2-6 0,1-2-2 0,3-2-5 0,0-2-7 15,3-2-4-15,-1-3-7 0,4-3-4 0,0-2 1 0,2-2-1 16,0-5 1-16,3-2-1 0,0-2-2 0,2-5-2 0,0 0-2 15,2-5-1-15,1-2 2 0,0-1-2 0,1-2-3 0,2-4-2 16,1-2-2-16,1-1-7 0,3-4-4 0,2-3-3 0,0-3-1 16,4-1-4-16,2-4-2 0,0-1 2 0,2-1 2 0,1-4 8 0,1 1 8 15,1-2 8-15,-1 1 3 0,2 1 14 0,-2 1 13 16,1 0 10-16,-1 3 13 0,1 0 11 0,1 1 17 0,-1 4 5 0,2 1-1 16,-2 1 2-16,2 4 2 0,-3-1-11 0,0 4-11 0,-2 2-7 15,0 1-3-15,-4 2-12 0,-2 2-13 0,-1 2-7 0,-4 2 1 16,-3 1-14-16,-3 1-15 0,-2 3 0 0,-3 0 4 0,-4 1-4 15,-3 4-6-15,-2-2 5 0,-5 1 5 0,-2 2-1 0,-4 0-7 16,-4 2 4-16,-1-1 6 0,-2 1-5 0,-3-2-8 0,0 1 4 0,-2 1 6 16,2-2-6-16,0 0-6 0,1-3 0 0,1 1 3 15,3-2-12-15,1-1-18 0,1-2-8 0,4-1-5 0,2-2-23 0,4-1-30 16,2-2-56-16,3-1-62 0,1-2-73 0,5-2-70 0,2 0-67 16,2-6-68-16,4-2-21 0,3-2-8 0,4-2 8 0,2-3 14 15,4-2 7-15,1-1 10 0,2-4 22 0,1 1 25 0,2-2 60 16,1 1 258-16</inkml:trace>
  <inkml:trace contextRef="#ctx0" brushRef="#br0" timeOffset="65536.07">22307 14195 376 0,'0'-4'417'16,"1"-1"11"-16,0 1 8 0,1-1-4 0,-1 2-7 0,-1-1 2 15,0 4 8-15,0 0-4 0,3 1-10 0,1 2-34 0,-2 0-43 16,2 2-113-16,0 2-131 0,2 2-35 0,-1 0-8 0,0 2-11 0,1 1-11 16,0 0 7-16,1 1 16 0,1 2-7 0,-1 0-10 0,1 2 7 0,1-1 12 15,0 1-24-15,2-1-36 0,0 1-26 0,1 1-22 0,0-2-49 0,2-2-58 16,1 1-77-16,0 0-85 0,1-3-70 0,1-2-67 0,0-2-17 16,1 1-2-16,0-3-5 0,0-2-5 0,0-1 13 0,0-1 20 15,-1-2 23-15,-1-2 20 0,0-2 43 0,0 1 274 0</inkml:trace>
  <inkml:trace contextRef="#ctx0" brushRef="#br0" timeOffset="65827.6707">23069 14150 0 0,'3'-9'127'0,"0"2"235"0,-2 1 2 0,2 0 4 0,-2 0 4 0,2 1-3 15,-2 2-8-15,-1 0 4 0,0 3 2 0,0 0 4 0,0 0-4 16,0 0-56-16,-1 5-79 0,-2-1-62 0,0 2-59 0,-2 2 0 0,0 1 18 15,-2 1 15-15,-1 4 12 0,-3 1 19 0,-2 3 19 0,-2 1 8 0,-2 4 7 16,-2 2 1-16,-3 4 0 0,-2 1-18 0,-4 1-21 0,-2 5-20 16,-2 3-16-16,-2 0-16 0,-2 3-17 0,-2 3-20 0,1-1-20 15,-2 2-13-15,1-1-8 0,0 2-11 0,0-2-12 0,0 0 0 0,2 0 4 16,0 0-7-16,2-2-12 0,0 1-1 0,2-2 1 0,2 0-15 0,2-2-17 16,0-1-14-16,2-1-13 0,4 0-25 0,0-2-27 0,2-1-40 0,3-2-43 15,1-1-46-15,1-4-45 0,2 0-49 0,1-2-55 16,1-3-79-16,2-1-87 0,1-3-16 0,1-3 5 0,2-3 14 0,2-2 15 15,2-2 21-15,2-3 24 0,2-2 41 0,2-3 44 0,3-2 44 0,2-3 137 16</inkml:trace>
  <inkml:trace contextRef="#ctx0" brushRef="#br0" timeOffset="66377.6502">24321 14398 73 0,'0'-3'431'0,"2"0"7"0,-1-3-5 0,3 0 7 16,0 1 7-16,3 1-5 0,-1-1-10 0,2 1 3 0,2 2 11 0,2 1-7 15,2-1-8-15,2 2-131 0,3 2-167 0,1-1-85 0,3 1-60 16,-1 1-15-16,4 0 3 0,-1-2-24 0,0 2-28 0,2 0-19 0,0 2-13 16,-1-1-39-16,1 1-42 0,-2-1-58 0,1 1-64 0,0 1-56 0,0-2-53 15,-1 1-5-15,-1-1 8 0,0 1 6 0,-1-2 2 0,-2 0 16 16,-1 0 22-16,-3-2 25 0,-1 1 23 0</inkml:trace>
  <inkml:trace contextRef="#ctx0" brushRef="#br0" timeOffset="66575.0349">24659 14179 222 0,'-14'4'517'0,"2"1"17"0,3-4 8 0,1 1-2 0,3-4-2 16,1 2 1-16,0 2 2 0,1 1-1 0,-1 3 0 0,0 3 2 16,0 3-1-16,-1 3-158 0,-2 1-212 0,0 2-110 0,-1 2-77 15,-1 1-46-15,-2 1-32 0,1 1-41 0,-2 1-47 0,0 1-74 0,-2 4-82 16,1-2-83-16,0 1-83 0,-1 2-26 0,1 2-10 0,2-2 3 0,1-2 5 15,2 1 14-15,4-5 20 0,2-5 24 0,6-2 26 0,3-5 44 16,4-2 142-16</inkml:trace>
  <inkml:trace contextRef="#ctx0" brushRef="#br0" timeOffset="66962.7259">26345 14120 0 0,'-1'-9'142'15,"0"2"248"-15,-2-4 30 0,-2 1 12 0,-1-1 5 0,0 1 16 0,-4-2 16 16,0 3 10-16,-2 0 5 0,-3 1 8 0,0 2 14 0,-2 0-74 0,-2 2-101 16,-1 2-76-16,-1 2-72 0,0 2-31 0,-3 1-23 0,0 3-6 15,-2 3-3-15,1 1-9 0,0 4-12 0,-2 4-9 0,2 0-6 16,-2 4-8-16,3 4-2 0,0-1-13 0,3 4-10 0,1 1-4 0,4 1-2 16,2 2-11-16,5 0-13 0,4 2-1 0,5-4 1 0,5 2-12 0,6-1-18 15,5-1-14-15,5-1-11 0,6-1-29 0,3-1-38 0,6-2-47 16,6-2-55-16,2-3-85 0,2 0-96 0,4-5-79 0,3-1-76 15,2-1-23-15,1-4-14 0,0 1 6 0,0-5 10 0,-2 0 13 0,1-3 14 16,-3-2 26-16,-4-1 30 0,-1-1 50 0,-3-2 169 0</inkml:trace>
  <inkml:trace contextRef="#ctx0" brushRef="#br0" timeOffset="67829.1456">27165 14080 0 0,'2'-6'28'15,"-1"0"376"-15,2-3 7 0,1 0 9 0,1 1 9 0,0-2-5 16,2 2-7-16,1 1 5 0,1 2 10 0,3 2-6 0,2 2-9 0,0 2-48 15,5 2-59-15,1 0-122 0,3 2-140 0,2 1-30 0,2-2 1 16,2 2-13-16,0 0-18 0,1 0 9 0,-1 0 15 0,0 2-9 0,1-2-18 16,-2 3 9-16,-2-2 18 0,0 1-12 0,-1 2-19 0,-1-2 8 0,-1 2 19 15,-2-1-13-15,-1 2-17 0,0-1 7 0,-3 1 16 0,-1-2-8 0,-2 3-19 16,-2-3 10-16,-2 0 17 0,0 0-8 0,-4 0-16 16,-2-2 17-16,-1 2 29 0,-2-1 4 0,-2-1 0 0,-2 2 15 0,-2-1 22 15,-3-1 2-15,-3 2-6 0,-2-1 14 0,-2 1 19 0,-3 0 3 0,-5 1-3 16,-2 1 9-16,-3 1 10 0,-4-2-4 0,-3 4-13 0,-2-2-5 0,-3 1-5 15,0 1-2-15,-2 1-4 0,1 0-2 0,1-2-4 0,1 2-2 16,3-1-5-16,4 1-8 0,3 0-7 0,2-3-3 0,5 3-1 16,2-2-7-16,2 1-10 0,4-1-1 0,2 1 1 0,2-1-9 0,2 1-12 15,3-2 0-15,1 1 3 0,1 1-6 0,2-1-8 0,2 1 4 0,3-2 5 16,2 0-2-16,2 1-7 0,2-1 4 0,5-1 7 0,1 1-8 16,3 0-13-16,3-3-9 0,2 0-6 0,4 1-19 0,2-2-20 0,2-2-33 15,1 0-38-15,0 0-38 0,2-3-40 0,-2 0-41 0,1 1-44 16,-4-2-80-16,0-1-88 0,-4 1-42 0,1-2-27 0,-3-2-1 0,-3 1 7 15,1-4 13-15,-4 1 20 0,1-4 35 0,0 1 38 0,-3-4 35 0,0-1 36 16</inkml:trace>
  <inkml:trace contextRef="#ctx0" brushRef="#br0" timeOffset="68063.1908">27327 14333 0 0,'-8'-7'307'0,"1"-1"70"0,2-2 23 16,1 1 4-16,2 0-2 0,1 1 4 0,0 1 10 0,1 2-5 0,1 1-8 15,2 2 14-15,2 1 18 0,2 2-111 0,2 1-150 16,3-1-46-16,4 4-19 0,4-1-26 0,4 2-31 0,4 0 1 0,4 2 8 16,4 1-16-16,4 0-30 0,4 3-24 0,3 0-21 0,3 0-63 0,2 0-76 15,3 0-100-15,1 0-107 0,0 1-47 0,1-2-30 0,1-1-3 16,-2 1 3-16,0-2-3 0,-2 0-8 0,0-2 14 0,-2-1 20 15,-2 0 26-15,0-1 29 0</inkml:trace>
  <inkml:trace contextRef="#ctx0" brushRef="#br0" timeOffset="68596.9793">29317 14342 0 0,'-4'-7'334'0,"0"-1"77"0,0 1 18 0,0-2 5 16,2 0-2-16,-1-2 7 0,0 4 11 0,1-1-6 0,0 4-7 15,1-1 4-15,1 4 9 0,0 1-117 0,1-2-150 0,1 1-69 0,-1-1-41 16,2 2-28-16,1 0-25 0,1 0 4 0,2 2 10 0,2-1-11 0,2 1-13 16,1-2 7-16,2 3 14 0,1 0-7 0,2 1-13 0,2-1 4 15,1 2 10-15,0 1-19 0,1 0-25 0,2 0-11 0,0 0-3 16,1 1-26-16,1-1-34 0,0 2-19 0,2-2-13 0,-2 0-26 0,1 0-32 15,-1 0-47-15,0-2-55 0,1 1-70 0,-4-1-80 0,1-2-9 0,0 1 12 16,-1-2 7-16,-2 1 7 0,0-2 20 0,-1-2 26 0,-2 1 20 16,1-2 19-16,-4 0 22 0,1-2 217 0</inkml:trace>
  <inkml:trace contextRef="#ctx0" brushRef="#br0" timeOffset="68781.6648">29787 14080 171 0,'-8'1'484'0,"1"2"11"0,2-1-6 0,1-2 0 0,2-2 0 16,2 2-7-16,-4 2-11 0,0 2 0 0,-1 2 3 0,0 2-6 0,-2 4-5 16,-1 0-148-16,0 3-189 0,0 0-96 0,0 0-66 0,0 1-16 0,-1 1-5 15,-2 1-29-15,0 0-34 0,-1 3-37 0,-1-2-37 16,-3 2-58-16,-1 2-63 0,-1 1-60 0,0 0-60 0,-2 1-21 0,-2 1-10 0,2 1 5 16,0-3 13-16,3 1 7 0,1 1 9 0,4-4 28 0,1 1 35 15,5-5 45-15,3 0 287 0</inkml:trace>
  <inkml:trace contextRef="#ctx0" brushRef="#br0" timeOffset="69314.4834">30485 14480 0 0,'18'-10'147'0,"-2"-2"145"0,1 0-5 15,-2 0 2-15,-1 0 7 0,1 1-5 0,-3-1-8 0,1 3 4 0,-2-1 5 16,0 1 8-16,-1 0 8 0,-2-2-89 0,0 4-122 0,-2-4-34 0,-2 4-7 15,-2-2 4-15,0 1 6 0,-4 1 3 0,-2 1 3 0,-1-2 6 0,-2 2 6 16,-2 2 6-16,-3-2 3 0,-1 1 1 0,-2 4-2 0,-2-2 5 0,-1 1 10 16,-2 4-10-16,0-1-16 0,-1 1 8 0,1 2 11 15,-1 1-4-15,2 1-9 0,0 0 5 0,3 1 10 0,0 1-12 0,3 2-14 16,2 1-4-16,1-1 2 0,2 2-19 0,1 0-25 0,2 2 2 0,1 1 10 16,1-2-21-16,3 4-30 0,1-2-8 0,2 0-2 0,1 1-19 0,4-2-26 15,3 1 1-15,2-3 7 0,3-2-17 0,4-1-22 0,3-3-8 16,3-3-2-16,2 0-14 0,3-4-20 0,1-2 7 0,1-3 15 0,1 0 1 15,0-5-5-15,1-1 13 0,1-1 21 0,-1-4-3 0,1-2-8 0,-2-1 11 16,2-4 15-16,-1-1 3 0,1-4-3 0,-1-2 5 0,-2-2 5 16,0-3-5-16,1 0-13 0,-2-2 8 0,-2-1 11 0,1-1-1 0,-2-1-4 15,-1-1 11-15,0 0 14 0,-1 0 26 0,-2-1 32 0,-1-1 44 0,-1 4 50 16,-3-1 32-16,0 4 26 0,-3 2 34 0,-2 2 38 0,-3 5 20 0,-1 2 14 16,-3 5 4-16,-2 3 3 0,0 3-6 0,-4 5-11 0,1 2-26 0,-2 2-34 15,-1 5-34-15,0 1-34 0,-1 3-25 0,-2 3-19 0,-1 3-18 16,-1 3-19-16,-3 6-16 0,-1 0-11 0,-2 6 1 0,-4 0 4 0,-1 6 2 15,-2 3 0-15,-4 3 5 0,1 1 5 0,-2 2-1 0,-1 2-3 0,2 1 3 16,0 0 5-16,1 0-8 0,2 0-8 0,1 0-1 0,2-3 2 16,2 0-8-16,1-3-9 0,2 0 1 0,1 0 5 0,2-3 12 0,0 0 15 15,1-3 6-15,0 0 5 0,2 0-4 0,-2-3-7 16,2 0-3-16,0 0-7 0,-1 0-26 0,0-3-35 0,-1 0-47 0,0 0-55 16,1 0-68-16,-2-3-79 0,-2 0-101 0,0-2-112 0,-2 1-71 0,0-5-61 15,-3 1-16-15,0-2-3 0,-1-2 5 0,0 0 7 16,2-5 22-16,-2-1 29 0,2-1 48 0,1-1 57 0,1-2 69 0,3-4 323 15</inkml:trace>
  <inkml:trace contextRef="#ctx0" brushRef="#br0" timeOffset="70715.4274">17220 15259 112 0,'-8'-7'153'0,"1"0"0"15,1 0 0-15,-1 2 0 0,2 1 0 0,-1 1 0 0,1 1-1 16,0-1-43-16,-1 2-50 0,1 1-26 0,0 0-15 0,-1 0 1 0,1-2 11 16,0 1 12-16,-1-1 15 0,1 1 15 0,0 1 14 15,1 0-4-15,-2 0-5 0,2-2 5 0,-1 2 11 0,0 0-3 0,-2 0-4 16,2 0 1-16,-2 0 3 0,-1 0-11 0,0 0-13 16,0 0-3-16,0 0 0 0,0 0-10 0,0 0-14 0,0 0 19 0,0 0 29 15,0-1 5-15,0 1-2 0,0-2 18 0,0 2 28 0,1-1 5 16,2 1 0-16,0 0 6 0,1 0 12 0,1 0-10 0,3 0-17 15,0 0 4-15,0 0 11 0,3 0-4 0,1 3-10 0,1-2 1 0,4 1 2 16,2 1-10-16,4 0-10 0,1-2-5 0,4 2-5 16,4-1 2-16,1 1 2 0,4-2 5 0,5 1 5 0,0-2 5 0,5 0 2 15,1 0-8-15,3 0-11 0,2-3-2 0,0 0 1 0,3 0-8 16,0 0-9-16,3-3-2 0,0 1 2 0,-1-1-10 0,2 0-14 16,2 0-5-16,0 0 1 0,2 0-17 0,-1 0-21 0,1 0-18 15,0 2-21-15,-3 1-42 0,-1-2-50 0,-2 2-50 0,-4 0-52 16,-3 2-55-16,-4 1-57 0,-5 1-48 0,-2 2-48 0,-5 0-67 0,-4 2-73 15,-3 1-17-15,-4 0 1 0,-4 1 13 0,-4 2 16 16,-3 0 34-16,-4 2 42 0,-2 1 46 0,-4-2 52 0,-3 2 52 0,-3 2 273 16</inkml:trace>
  <inkml:trace contextRef="#ctx0" brushRef="#br0" timeOffset="72367.7243">17316 15805 238 0,'-3'-1'270'0,"1"0"0"0,0-2-4 15,2 3-2-15,0 0-3 0,0 5-8 0,2 1-8 0,-1 3-1 0,0 3 1 16,2 1-77-16,0 1-101 0,-1 3-47 0,1 1-31 0,0 1-13 16,-1 2-7-16,0 0 1 0,-1 3 7 0,-1 0 4 0,0 3-1 0,-1-1 10 15,-3 3 10-15,0 0 0 0,-2-1-5 0,0 4 5 0,-1-2 8 16,-1 0-2-16,-1-2-5 0,-1 2 5 0,0-2 6 0,-1 0 0 16,0-2-3-16,1-1 5 0,-1-1 8 0,0-2-2 0,1-1-7 15,0-3 5-15,1-1 8 0,0-2-4 0,-1-3-7 0,1-3 2 0,0 0 2 16,-1-3-2-16,1-3-10 0,0-2-10 0,1-1-10 0,-2-2-22 15,1-3-26-15,0-1-16 0,-2-2-10 0,2-4-25 0,-2-1-26 16,2-4-17-16,-1-1-14 0,1-4-32 0,0-1-39 0,-1-2-11 0,2-2-4 16,0-3 6-16,0-3 9 0,2-2 18 0,-1-1 21 0,2-2 17 15,1-2 175-15</inkml:trace>
  <inkml:trace contextRef="#ctx0" brushRef="#br0" timeOffset="72501.6128">16972 15913 0 0,'8'-30'198'0,"0"1"70"0,3 3 19 16,-2 2 4-16,0 1-5 0,1 4 11 0,-1 3 12 0,0 2 2 15,3 2-4-15,0 1-35 0,3 3-44 0,1-1-47 0,1 2-44 16,3 1-28-16,2 0-17 0,2 1-26 0,1 1-29 0,2-1 4 15,2 1 8-15,0 1-20 0,1-1-32 0,0 2-18 0,0 0-14 16,-1 1-46-16,-1 1-55 0,0 1-40 0,-3 2-37 0,-1 0-51 16,-2 1-54-16,-2 1-10 0,-2 1 2 0,0 0-2 0,-4 1-10 15,0 0 13-15,-4 0 16 0,0 2 18 0,-2-1 18 0</inkml:trace>
  <inkml:trace contextRef="#ctx0" brushRef="#br0" timeOffset="72885.2191">17731 15766 156 0,'0'-6'300'0,"1"-2"6"0,-1 0-2 0,1 1 7 0,-1 1 5 15,0 1-5-15,0 1-7 0,0 2 4 0,0 2 7 0,0 0-62 0,0 0-83 16,0 0-52-16,0 0-37 0,0 4-27 0,0 0-24 16,-1 4 3-16,0 1 12 0,-1 3 8 0,0 1 7 0,-1 4 12 0,0 2 15 15,1 3 3-15,-1 2 0 0,-1 1 15 0,0 4 18 16,-1 0-2-16,1 2-5 0,-2 1-1 0,2 2 1 0,0 0-8 0,0-2-6 15,2 0-12-15,-1-2-14 0,2-1-10 0,2-2-6 0,0-3-7 0,3-3-5 16,2-3-11-16,0-1-7 0,2-4-7 0,2-1-7 16,0-3-1-16,2-2-3 0,2-2-1 0,0-3-4 0,1-2-4 0,2-2-1 15,2-3-4-15,1-2-5 0,1-3-5 0,1-3-6 0,2-3-8 16,-2-3-7-16,2-1-1 0,2-4-4 0,-2-2 1 0,-2-1-7 16,1-3 4-16,-2 0 1 0,-1 0 1 0,-1 0 2 0,-2 0 6 0,-1 0 6 15,-1 2 8-15,-2 1 5 0,-1 0 16 0,-2 2 14 0,-1 2 14 16,-1 0 9-16,0 3 12 0,-1 2 12 0,-2 0 0 0,-1 4-4 15,0 0 1-15,0 2 6 0,-1 3-14 0,-1 2-17 0,1 1-26 0,-2 2-27 16,2 2-26-16,0 0-28 0,-1 4-46 0,2 1-50 16,-1 1-48-16,1 2-44 0,0 2-40 0,0 2-39 0,0 1-58 0,-1 1-65 15,-1 1-6-15,1 1 10 0,0 1 22 0,-1-1 22 16,1 0 19-16,1-2 17 0,0 0 36 0,1-1 42 0</inkml:trace>
  <inkml:trace contextRef="#ctx0" brushRef="#br0" timeOffset="73986.6699">22028 15154 0 0,'0'0'129'0,"-1"-3"10"16,1 3 5-16,1-3 2 0,-1 3-1 0,1-2 10 0,1-1 10 16,0 2-29-16,0-1-35 0,0 1-11 0,1-1 0 0,0 1 4 0,-1-1 7 15,0 1-5-15,0-1-6 0,1 1 4 0,-2 1 8 0,2-2-7 16,-2 1-8-16,2-1 3 0,0 1 7 0,1 1-10 0,-2-2-12 15,2 1-3-15,2-1 0 0,-1 1-7 0,0 1-10 0,2-2 14 16,0 1 21-16,1-1-6 0,1 1-10 0,2 1 13 0,1 0 21 16,1 0-5-16,2 0-13 0,1 1 14 0,1-1 16 0,3 2-2 0,3-1-10 15,1 1 8-15,1-2 13 0,4 1-6 0,1 1-15 16,2-2 0-16,2 1 7 0,1-1-7 0,2 0-15 0,3 0 0 0,2-1 2 16,0-1-10-16,2 1-11 0,2-2-7 0,-1 0-5 0,0 0-10 15,2 0-11-15,-3-2-11 0,0 2-8 0,-1-1-20 0,-3 1-22 16,-2 0-25-16,-2 3-28 0,-4-2-37 0,-1 1-43 0,-3 1-33 0,-4 0-34 15,-3 1-32-15,-2 1-33 0,-3-2-62 0,-4 3-73 16,-3 0-19-16,-2 1-4 0,-3-1 14 0,-3 3 15 0,-2 0 21 0,-3 0 21 16,-1 2 36-16,-3-1 39 0</inkml:trace>
  <inkml:trace contextRef="#ctx0" brushRef="#br0" timeOffset="75105.6367">22444 15686 78 0,'-3'-2'216'0,"1"0"-2"15,0-2-2-15,1 2 1 0,1 2 4 0,0 0-17 0,-3 2-28 16,1 2 25-16,0 2 35 0,0 1-41 0,-1 1-68 0,0 2-21 0,1 3-6 16,-2 0-2-16,0 3 4 0,0 1 14 0,0 2 19 15,-2 1 5-15,1 2 5 0,-2 1 6 0,1 2 8 0,-2 0-8 0,0 3-14 16,0 0-5-16,-2 2-7 0,2 2-11 0,-1-1-14 0,1-1-15 16,0 0-15-16,1-3-14 0,1 1-13 0,0-4-10 0,4-1-10 15,-1-4-10-15,2-2-10 0,1-3-19 0,0-2-17 0,1-2-19 0,2-3-20 16,-1-2-32-16,2-2-39 0,0-1-33 0,2-2-30 0,0-3-62 0,4-2-67 15,-1-3-25-15,0-3-8 0,2-2 3 0,1-3 6 16,-1-3 12-16,1-4 12 0,-2-1 19 0,0-2 22 0,-1-3 31 16,0 0 249-16</inkml:trace>
  <inkml:trace contextRef="#ctx0" brushRef="#br0" timeOffset="75556.563">22651 15584 0 0,'9'-8'196'16,"2"0"32"-16,-1 0-9 0,2 1 5 0,-1 1 7 15,1 0-6-15,0 1-6 0,0 2 3 0,0-1 9 0,1 2-48 0,1-1-62 16,-1 1-46-16,0 1-40 0,1-2-23 0,-2 2-18 0,0 1 7 16,-2 0 17-16,0 0-6 0,-2 3-10 0,-2-1 11 0,0 3 17 15,-1 0-3-15,-2 2-13 0,-2 0 10 0,-1 3 16 0,-3 0-2 16,-1 2-11-16,-2 2 10 0,-4-1 20 0,0 2 0 0,-4 1-6 16,1 0 11-16,-3 0 16 0,0 0 9 0,-1 0 10 0,1-1 11 0,-2-2 15 15,2 1 3-15,2-2-3 0,-2-2 6 0,1 0 11 16,2-2-1-16,-1 1-2 0,1-3 4 0,2 0 6 0,1-1 0 0,-1-2 0 15,3 1-6-15,0-2-9 0,1-1 1 0,1 1 4 0,0-1-1 16,2 0 1-16,0-1 1 0,0 1 3 0,0-1-6 0,0 0-6 16,0 0-3-16,0 0-3 0,0 0-9 0,0 0-12 0,0 0-11 0,-1 0-7 15,-2 0-15-15,1 0-13 0,-2 0-10 0,0 1-7 0,-2 1-7 16,1-1-8-16,-2 0-5 0,2 1-5 0,-2 1-5 0,2-1-3 16,0 1-2-16,1-1 1 0,1 0-4 0,0 1 1 0,2-1-1 0,1-1 1 15,1 1-2-15,1-1-2 0,2-1 4 0,1 2 2 16,2 1 5-16,1-1 6 0,2 0 6 0,2 2 9 0,3 0 5 0,1 0 4 15,3 1 6-15,2 0 3 0,0 1 4 0,3 1 4 0,2 2-1 16,0-2 1-16,2 1-2 0,0 2-3 0,0-1-5 0,0 1-4 16,0 0-7-16,-1 0-7 0,0 1-5 0,-1 0-4 0,-2 0-5 0,-1 0-5 15,0 1-3-15,-3 0-2 0,1 1-8 0,-2 0-8 0,-1 0-26 0,1 0-26 16,-2 2-44-16,2 0-53 0,-2 0-62 0,2 0-70 16,-2 0-71-16,3 0-76 0,-1 0-73 0,2-2-75 0,1-1-22 0,2 0-7 15,1-1 4-15,2-3 10 0,2-1 22 0,0-1 28 0,3-1 43 16,0-1 51-16,2-1 63 0,-2 1 228 0</inkml:trace>
  <inkml:trace contextRef="#ctx0" brushRef="#br0" timeOffset="76606.394">27289 15202 0 0,'-4'-5'78'0,"0"2"75"0,2-1 9 15,-2-1 12-15,1 2 12 0,-1 0 18 0,1 0 15 16,1 0-11-16,-1 2-17 0,2-2-19 0,1 1-19 0,0 2 2 0,1-1 7 16,0-2-5-16,2 0-2 0,2 1 13 0,1-1 19 15,2 2-1-15,2-2-6 0,2 0 0 0,3 1 0 0,2 1-9 0,3-2-12 16,4 3 3-16,2-2 9 0,2 1-1 0,2-1-7 0,1 1 1 0,2 1 1 16,2 0-15-16,1-2-24 0,0 2-9 0,0 0-6 15,1 0-14-15,2 0-11 0,0 0-13 0,1-1-10 0,0 1-12 0,0 0-12 16,1 0-37-16,0 1-43 0,-1-1-61 0,0 2-67 15,0-1-71-15,-1 2-74 0,-2-1-68 0,1 1-65 0,-2 0-24 0,-3 3-11 16,-1-3-1-16,-1 1 2 0,-5 1 2 0,0-4 8 16,-2 2 26-16,-4-1 32 0,-2 1 56 0,-3-2 284 0</inkml:trace>
  <inkml:trace contextRef="#ctx0" brushRef="#br0" timeOffset="77774.4341">27536 15638 202 0,'5'-7'233'0,"-1"1"14"0,-1 0 14 0,0 0 18 0,-1 1 21 16,0 2 3-16,-1-1-3 0,-1 2-27 0,0 2-36 0,0 0-40 0,0 0-41 15,0 0-6-15,0 0 3 0,-1 1-15 0,-2 0-21 16,0 3-3-16,-1-1 0 0,-1 3-9 0,0 2-15 0,-2 0 6 0,-1 4 12 16,0 0-2-16,-3 2-4 0,1 3 6 0,-2 1 11 0,-2 1-7 15,0 3-10-15,-1 0-4 0,0 0-5 0,-1 2-11 0,0 0-11 16,-1 2-10-16,1-2-5 0,0 1-11 0,0-1-9 0,1-1-8 0,1-1-5 16,-1 0-1-16,3 0-2 0,0-3-4 0,1 0-8 15,1-2-2-15,0 0-3 0,2-3 0 0,0-2-2 0,3-1 1 0,0-2 2 16,1-1 1-16,1-2 1 0,0-2 0 0,2-1 0 0,1-3 0 15,0 0-2-15,0 0-4 0,3-3-6 0,1 0-6 0,2-4-7 16,1-3-5-16,2-2-3 0,3-4-2 0,3-2-5 0,0-2-4 0,2-4 1 16,2 0-7-16,1-4-4 0,0 1 0 0,1-1 3 0,-1-1 3 15,1 1 2-15,-1-1 10 0,0 1 9 0,0 1 4 0,-1 1 7 16,-2 1-1-16,1 2 2 0,-4 1 3 0,1 1 3 0,-2 2 5 16,-1 1 4-16,-1 2 3 0,-2 1 1 0,-1 2 8 0,0 1 8 15,-2 1 1-15,-1 1 3 0,-1 3-3 0,0 1-5 0,-1 1 2 0,-2 2 3 16,0 0-3-16,-1 3-3 0,0 0 0 0,3 3-1 15,0 0-4-15,-1 2-5 0,1 2-4 0,0 3-5 0,-1 1-4 0,0 2-2 16,0 2 1-16,0 2 1 0,-1 4 7 0,-1 0 4 0,0 2 1 16,0 2 2-16,0 0 5 0,-1 3 2 0,-1 0 4 0,1 0-1 15,0 0 4-15,-1 1 1 0,1 0 0 0,1-2 0 0,0 1 0 0,1-2-2 16,1 1-2-16,2-3-5 0,0-2 0 0,1-1 1 0,0-2-1 16,3-2-3-16,0-3 2 0,2-2 2 0,0-2 1 0,2-3-2 15,2-2 4-15,2-3 7 0,1-3-2 0,2-3-3 0,2-3-2 16,3-2 4-16,0-6-4 0,3-3-2 0,-1-2-2 0,1-5 0 15,1-3-6-15,-1-2-5 0,1-2-4 0,-3-2-3 0,2-1-6 0,-2 0-6 16,-1 1 2-16,0-1 1 0,-1 1 0 0,-1 2-5 0,-2 1-7 16,0 3-9-16,-4 3-25 0,-1 3-35 0,-3 4-51 0,-1 3-56 15,-3 4-44-15,-3 4-41 0,0 2-72 0,-5 5-84 0,0 0-24 16,2 6-9-16,-4 2 0 0,-2 4 3 0,-1 3 7 0,-4 3 8 16,-2 3 29-16,-1 2 31 0,0 2 54 0,-1 4 207 0</inkml:trace>
  <inkml:trace contextRef="#ctx0" brushRef="#br0" timeOffset="80427.5787">16085 13348 180 0,'-1'-5'201'0,"1"2"-8"0,-1-1-10 15,1 0 8-15,-2 2 14 0,1 0-4 0,1 2-7 0,-1-2-16 0,-1 1-13 16,2 1-55-16,-1-1-65 0,1 1 3 0,-1-2 21 0,1 2-14 16,-3-1-20-16,3 1 10 0,0 0 24 0,0 0-15 0,0 0-26 0,0 0 11 15,0 0 21-15,0 0-21 0,0 0-33 0,0 0 6 0,0 0 23 16,0 0-19-16,0 0-25 0,0 0 12 0,0 0 24 0,0 0-1 0,0 0-14 15,0 0 18-15,0 0 28 0,0 0-4 0,1-1-15 0,-1 1 11 0,2-2 16 16,-1 0-8-16,2 1-14 0,-2 0 11 0,2 0 19 0,1-2-8 16,-2 1-12-16,2 0-3 0,2-2 0 0,-1 2-17 0,2-2-22 15,1 0 3-15,1 1 12 0,0-2-7 0,3 0-14 0,2 0 9 16,0-1 15-16,2 0-6 0,3 0-12 0,0-1 3 0,2 0 10 16,0 0-1-16,1 0-3 0,0-1 11 0,0 1 17 0,-2 0-8 0,0 1-14 15,-3 1 7-15,-2 0 19 0,-3 2-13 0,-3 0-22 16,-1 1 5-16,-3 1 13 0,-1 1-9 0,-1 0-18 0,-3 0 7 0,0 2 17 15,0 2-9-15,-3 1-15 0,1-1 8 0,-4 4 13 0,0 0-8 16,-2 2-13-16,-2 0 8 0,-2 4 13 0,0-1-6 0,0 1-12 16,-1 2 6-16,1-1 9 0,0 2-11 0,1 1-14 0,2 0-1 15,1-2 5-15,1 1-25 0,3 1-34 0,3-3-20 0,1 0-17 16,1 0-50-16,3-2-56 0,2-1-70 0,0-1-71 0,1-2-26 0,1 1-12 16,0-2 1-16,-1-2 7 0,-1 0-1 0,0 0 1 15,-2 0 20-15,-3-2 26 0,0 1 21 0,-2-1 209 0</inkml:trace>
  <inkml:trace contextRef="#ctx0" brushRef="#br0" timeOffset="80594.1686">16257 13873 208 0,'-1'-9'365'0,"1"0"8"0,0-2 4 15,-1 1 2-15,-1-1 5 0,1 2-12 0,0 2-18 16,-2 1-13-16,0 1-13 0,1 2-80 0,-1 2-98 0,-1 1-140 0,0 1-146 15,0 4-109-15,1-1-94 0,-1 2-27 0,0 2-9 0,0 2-3 16,0 1-6-16,3-1 12 0,0 1 18 0,2 1 14 0,0-3 11 16</inkml:trace>
  <inkml:trace contextRef="#ctx0" brushRef="#br0" timeOffset="81528.9387">22272 12989 34 0,'-3'-11'180'0,"2"-1"15"0,1 1 17 16,0 2 2-16,0-1 4 0,0 2 7 0,1-1 9 0,2 2-20 0,0 1-29 15,1 0-26-15,0 0-24 0,1 0-17 0,2 1-11 16,1 0-1-16,1 2 4 0,0-1-13 0,2 1-17 0,1 0 7 0,1 2 13 16,2 1-5-16,0 0-16 0,2 1 8 0,-1 2 14 0,3-1-14 15,-2 2-18-15,2 0 6 0,-1 2 15 0,0-1-5 0,0 1-13 16,0 0 6-16,-1 0 9 0,-1 1-10 0,-1-1-19 0,-2 2 2 0,-1-1 9 15,-1 0-10-15,-2 0-19 0,-2 0 1 0,-3 2 8 16,-3 0-11-16,-1 1-17 0,-3 1-2 0,-2 1 1 0,-4 1-19 16,-3 3-28-16,-4 0-13 0,-3 2-14 0,-4 2-36 0,-1 1-47 15,-2 1-41-15,-2 1-38 0,1 1-66 0,0-2-75 0,2 1-18 0,2-1-2 16,5-2-1-16,4-1-6 0,5-1 14 0,5-1 16 0,4-2 16 16,5-2 17-16,6-2 35 0,4 1 283 0</inkml:trace>
  <inkml:trace contextRef="#ctx0" brushRef="#br0" timeOffset="81995.9861">25680 13093 19 0,'19'-9'240'16,"1"-3"-3"-16,1 1-6 0,2-1 2 0,-2 0 8 15,0 1-4-15,1 0-7 0,-1 2 2 0,2 0 8 0,-2 2-54 0,2-1-67 16,-2 0-37-16,2 1-29 0,-2 1-13 0,-1 0-8 0,0 1 17 16,-1 1 28-16,-2 0 2 0,0 2-4 0,1-1 17 0,-4 3 23 15,2 0-2-15,-1 1-10 0,0 2 8 0,-1 0 12 0,1 1-16 16,-2 1-25-16,1 1-2 0,-2 1 7 0,0 0-21 0,-2 2-29 15,0 0-16-15,-1 1-10 0,-1 2-52 0,-1 0-61 0,-2 1-55 0,-1 1-50 16,-1 1-62-16,-2 0-64 0,-2 0-13 0,-3 2 2 16,-2-1-5-16,-2 2-8 0,-1-1 3 0,-2 1 10 0,-1 0 8 0,-2 1 11 15</inkml:trace>
  <inkml:trace contextRef="#ctx0" brushRef="#br0" timeOffset="82134.4071">25953 13798 175 0,'3'-5'407'0,"1"-1"-4"0,0-1-10 16,1-1-28-16,-1-2-35 0,-1 2-48 0,0 1-53 0,-2 2-97 0,0 1-109 15,2 1-25-15,-2 0 2 0,1-2-135 0,-2 5-174 0,4-3-66 0,1 0-31 16,-1 2 1-16,0-2 13 0,1 0 28 0,1 3 34 0</inkml:trace>
  <inkml:trace contextRef="#ctx0" brushRef="#br0" timeOffset="82830.2387">30877 12845 0 0,'6'-10'186'16,"-1"2"39"-16,3 1 12 0,0 1 0 0,1 0 0 0,2 1 12 0,2 1 15 15,2 2 4-15,1-1 2 0,1 1-36 0,2 1-48 16,1 1-31-16,1-1-29 0,-1 1-8 0,0 1-2 0,-1 0-14 0,0 1-18 16,-1 2 4-16,0 0 11 0,-1 0-16 0,-1 1-25 0,1 1 1 0,-1 1 10 15,0 2-18-15,0-1-27 0,-1 2 0 0,0-1 9 16,-1 3-14-16,0 0-17 0,-2 0 5 0,0 2 14 0,-2-1-12 0,0 1-16 16,-2-1 2-16,-3 2 11 0,0 0-22 0,-3 0-32 0,-2 0-18 15,-3 1-15-15,-2 1-44 0,-3-2-50 0,-2 2-61 0,-3 0-64 16,-2 0-25-16,-3-2-11 0,-2 2 0 0,-2-1 7 0,-2-1 1 0,-1 0-4 15,-2 0 16-15,2 0 23 0,0-1 23 0,1-1 248 0</inkml:trace>
  <inkml:trace contextRef="#ctx0" brushRef="#br0" timeOffset="82980.4517">30880 13552 0 0,'-1'-2'336'0,"1"-2"63"0,1-1 10 16,0 1 2-16,2-4 0 0,-2 2-12 0,1 2-13 15,-1 1-41-15,0-2-47 0,-1 4-58 0,2 1-63 0,-2 0-186 0,0 0-220 16,5-2-94-16,-5 2-55 0,4-1-19 0,-4 1-13 0,5 0-1 16,-5 0 2-16,6 3 10 0,-6-3 13 0,1 3 40 0,0 1 232 15</inkml:trace>
  <inkml:trace contextRef="#ctx0" brushRef="#br0" timeOffset="88520.3989">6803 5785 49 0,'1'-9'152'16,"0"3"-1"-16,2-3 1 0,-2 1 2 0,1 1 5 15,-1 1 11-15,0 0 13 0,1 0-17 0,-2 3-22 0,1 0-21 0,-1-2-18 16,-1 1-1-16,1 2 1 0,-2-2 3 0,1 1 1 0,0-1 16 0,-1 0 16 16,1 1-2-16,0-1-10 0,1-1-3 0,-2 2-3 15,2-1-22-15,-1 1-31 0,1-1 4 0,-1 0 10 0,1 1-9 16,-2-1-14-16,1 1 4 0,1 0 5 0,-1 1-20 0,-1-1-28 16,1 1 2-16,-2 0 14 0,2 0-13 0,-2 1-17 0,1 0 4 0,-1 0 10 15,-1 0-10-15,1-1-21 0,-1 1 8 0,-1 0 11 16,0 0-8-16,-2 1-19 0,0-1 11 0,-2 1 15 0,0-2-7 0,-1 2-17 15,0 0 12-15,-1 0 16 0,-1 0-7 0,0 0-18 0,0 2 9 16,0-2 15-16,0 1-9 0,0 0-16 0,0-1 7 0,1 1 19 16,-1-1-8-16,2 0-17 0,-1 0 10 0,0 0 16 0,1 0-11 0,-1 0-20 15,0-1 11-15,1 1 18 0,-1-1-7 0,0 0-17 0,-1 1 6 16,-1-2 18-16,0 2-9 0,-1 0-20 0,-2 0 10 0,0 2 16 16,-2-1-8-16,-1 1-17 0,-2 1 8 0,-1 0 19 0,-2 2-10 15,0 0-17-15,0 0 7 0,-2 1 18 0,0 1-9 0,0 0-17 16,0 0 11-16,1 0 15 0,0 1-7 0,-1 0-20 0,2-1 10 15,2 2 19-15,-1-2-10 0,2 2-17 0,-1-1 10 0,1-1 18 16,2 1-11-16,1 1-16 0,-1-3 11 0,2 1 16 0,-1 1-9 0,1-1-18 16,0 1 9-16,1-2 16 0,-2 1-10 0,1 1-19 15,-2-1 10-15,1 1 15 0,-1 1-9 0,-1 0-18 0,-1 0 9 0,-1 0 15 16,0 1-9-16,-1-1-20 0,-1 3 13 0,-1-1 19 0,-1 1-11 16,0 1-16-16,-2 1 11 0,0-1 16 0,-2 1-9 0,0 2-20 15,-1-1 8-15,0 2 21 0,-1 1-12 0,2 0-16 0,-2 0 7 16,1 1 19-16,-1 1-10 0,1-1-21 0,2 1 9 0,0-2 18 15,-1 1-9-15,4-1-18 0,-2-1 11 0,2 1 19 0,1 0-9 0,0-3-18 16,-1 1 12-16,2 1 18 0,-1-1-9 0,1-1-17 16,-1 2 10-16,1 1 19 0,-2 0-11 0,0 0-17 0,0 0 10 0,-2 0 24 15,0 3-11-15,0 0-17 0,-1 0 11 0,-2 0 19 0,1 3-11 16,-1 0-18-16,-1 0 10 0,1 1 17 0,-1 2-7 0,0-1-17 16,2 2 9-16,-2 1 19 0,2 1-13 0,1 0-21 0,1 0 9 0,1 0 18 15,3-2-9-15,0 1-19 0,3 1 8 0,1-5 20 16,1 2-10-16,2-1-20 0,1-2 9 0,0 0 19 0,1 0-8 0,1 0-19 15,0-2 11-15,0 1 18 0,0-1-7 0,2 1-17 16,-1 1 10-16,1-2 22 0,-1 1-11 0,1-1-20 0,-2 1 11 0,2 1 21 16,-1-2-12-16,1 1-18 0,-1 1 8 0,-1 0 19 0,1 0-11 15,0 3-16-15,-1-2 8 0,1 4 17 0,-2-1-11 0,2 1-22 16,0 2 11-16,-1-1 20 0,2 2-11 0,-1-1-20 0,1 0 11 16,0-1 20-16,0 0-11 0,0 0-20 0,1 0 11 0,-1-1 17 15,2 1-10-15,-2 0-17 0,1 0 8 0,0 1 20 0,-1-1-9 0,2 1-16 16,-2-1 7-16,1 1 18 0,-1 1-8 0,0-1-19 15,-1 0 11-15,1 1 16 0,-2 1-8 0,2 0-16 0,-1 1 6 0,0 0 18 16,-2-1-7-16,2 1-17 0,-2-2 9 0,2 1 16 0,-2-1-10 16,0-1-16-16,1 0 10 0,-1 1 18 0,0-1-9 0,1 0-18 15,-1 0 10-15,0 2 17 0,1-2-9 0,-1 0-16 0,2 0 8 0,-2 0 14 16,2 1-6-16,-2-1-19 0,2 0 11 0,-2 0 19 16,2 2-10-16,-1-2-16 0,1 1 11 0,0 2 22 0,-1-1-8 0,2 1-14 15,-1 0 8-15,1-1 20 0,0 1-7 0,0 1-16 0,1-2 13 0,2 2 19 16,0 0-9-16,-1 0-18 0,1 1 7 0,1 0 17 15,0 0-13-15,1 0-19 0,-1 1 8 0,0 2 15 0,2-1-9 0,-2 1-21 16,0 0 8-16,-2 1 11 0,2-1-8 0,-1 2-19 0,0-2 8 16,-1 0 17-16,1-2-10 0,0 1-17 0,-2-1 11 0,2-2 20 15,-2-1-9-15,0 1-18 0,1 1 8 0,-1-3 19 0,0 0-9 0,1 0-12 16,-2 0 9-16,0-2 18 0,0 4-2 0,0-4-5 0,0 4 13 16,1-1 21-16,-1-1-5 0,1 2-10 0,1 1 9 0,0 0 17 15,1 0-7-15,1-2-10 0,1 1 5 0,1-1 11 0,-1 1-7 16,2 1-15-16,1 0 2 0,0 0 4 0,1 0-14 0,0 1-19 0,2 2 2 15,0-1 4-15,-1 1-9 0,2 0-11 0,0-2 4 0,0 2 10 16,2-1-6-16,-1-1-12 0,0 0 6 0,1-2 9 0,0-2-8 16,1 0-13-16,0-3 8 0,-1 0 13 0,1-3-8 0,0 0-7 15,-1-1 5-15,2-2 8 0,-1 1-5 0,1-1-11 0,-1-1 7 0,1 1 11 16,0 0-3-16,0 0-10 0,1 0 7 0,0 0 12 0,1 0-6 16,0 0-8-16,1 1 8 0,1-1 11 0,1 0-1 0,1 2-2 15,0-2 8-15,2 1 10 0,2 1-5 0,-1-1-9 0,3 2 3 0,0-1 6 16,0 1-5-16,1 0-5 0,2 0 2 0,-2-2 5 0,2 1-6 15,-2-2-9-15,1 1-3 0,-1-2 3 0,-1 0-6 0,1 0-7 16,-1-2 2-16,2 0 5 0,-2 0-4 0,0 0-4 0,0-1 4 0,0 1 2 16,0-1-2-16,-2 0-5 0,2 1 3 0,-1 0 6 15,0 0-5-15,-1 0-2 0,1 2-1 0,0-1 7 0,-1 1-4 0,1-2-2 16,0 2 1-16,-1-1 4 0,0 0-2 0,0 0-4 0,1 1 4 16,0 0 4-16,-1-2-5 0,1 2-2 0,0-1-1 0,-1-2 8 15,1 0-3-15,0 0-3 0,-1-1 6 0,1-2 5 0,0-1 1 16,-1-1-3-16,2-1 9 0,0-1 13 0,0 1 10 0,2-4 10 15,0 1 3-15,2-1 3 0,0-2 1 0,0 1 1 0,3-1-1 0,0-1 1 16,-1 0-4-16,2-1-5 0,0 0-22 0,-1 0-26 16,1 0-53-16,-1 0-62 0,-2 2-67 0,-1-2-70 0,-3 1-86 0,-1 1-92 15,-2 1-28-15,-6-1-10 0,-3 2-5 0,-5 2 3 0,-4 0 1 16,-5 0-1-16,-5-3 20 0,-3 0 25 0,-3-2 45 0,-4-2 141 16</inkml:trace>
  <inkml:trace contextRef="#ctx0" brushRef="#br0" timeOffset="88907.1864">2603 14183 285 0,'-16'5'303'0,"0"-5"1"0,1 0-5 0,2-3 7 0,-1 1 10 16,4 1-1-16,0 1-3 0,2 0 6 0,2 0 11 0,2 1-79 15,0 1-106-15,1-2-48 0,3 0-28 0,0 0-25 0,0 0-23 16,0 0 10-16,3 1 19 0,1 1-1 0,1-2-7 0,2 1 7 15,2 1 13-15,2-1-10 0,1 1-16 0,2-1 5 0,4 1 11 16,-1 1-4-16,2-2-13 0,1 2 7 0,1-1 8 0,0 1-22 0,2 0-33 16,-2 0-15-16,2 0-7 0,-2 0-29 0,1 0-33 0,-1-2-15 0,-1 1-11 15,-1-1-28-15,-1 1-34 0,1-2-26 0,-3 0-21 16,1-2-26-16,-1-1-20 0,-1 2-28 0,0-5-25 0,-2 1-4 0,0-1 2 16,-2-1 19-16,0 1 25 0,-2-3 18 0,-1 0 16 0,-1 0 25 15,-2 0 160-15</inkml:trace>
  <inkml:trace contextRef="#ctx0" brushRef="#br0" timeOffset="89087.7331">2980 14048 0 0,'-9'-6'54'0,"-1"-1"292"0,1-1 14 0,0 1 20 0,-1-2 17 16,1 0 10-16,0 3 2 0,1-2 4 0,1 4 1 0,0-1-2 15,2 4 1-15,0-1-74 0,-1 2-95 0,1 2-77 0,0 4-74 16,-1 0-32-16,0 3-13 0,-2 4-25 0,0 2-29 0,0 5-18 0,-2 2-15 16,0 7-24-16,0 1-27 0,0 3-14 0,0 4-8 15,1 2-22-15,0 3-25 0,1 2-15 0,2 1-9 0,2 3-21 0,2-2-19 16,2 1-20-16,2-2-18 0,2 0-30 0,2-2-36 0,2-1 0 15,0-3 9-15,0-1 10 0,1-5 8 0,0 0 21 0,1-6 26 0,-1 0 14 16,0-6 14-16</inkml:trace>
  <inkml:trace contextRef="#ctx0" brushRef="#br0" timeOffset="89856.6743">3583 14536 0 0,'9'-6'166'0,"-1"0"41"0,-1 0-3 0,-2 0 5 16,-1 4 4-16,0 1 6 0,0 2 3 0,-1 1 15 0,-1 1 18 15,0 0-51-15,-1 3-71 0,0 0-14 0,-1 3 2 0,0 1-5 0,-1 2-11 16,-2 3 16-16,-1 2 23 0,0 1 5 0,-1 3 1 16,-2-2 10-16,1 4 14 0,-2 1-1 0,0 0-8 0,0 1 4 0,-2 2 5 15,1-1-12-15,-2 1-18 0,1 0-7 0,-1 1-2 0,0-1-17 16,-1 2-17-16,0 1-11 0,0-2-6 0,-1-1-15 0,1 2-18 15,-1-2-15-15,-1-2-14 0,1 1-5 0,0-2-5 0,-2 0-6 0,2 0-3 16,-2 0-3-16,-1-2-3 0,1 2-6 0,-1-1-6 16,2 0-8-16,0 0-8 0,1-3-8 0,1 1-8 0,1-3-19 0,2-2-19 15,1-1-16-15,3-3-11 0,-1-1-17 0,4-3-23 0,0-1 4 16,2-2 7-16,2-1-3 0,0-3-5 0,2-1 1 0,2-4 1 16,2-2-8-16,1-3-10 0,2-5 14 0,3-2 23 0,1-7 8 15,2-4 5-15,2-4 20 0,0-4 26 0,2-3-6 0,-1-3-12 16,1-1 9-16,-1-3 17 0,-1 3 8 0,0-2 5 0,-3 2 30 0,-2 2 36 15,0 4 14-15,-5 0 7 0,-1 6 24 0,-1 3 31 16,-2 1 8-16,-2 5 2 0,-1 3 17 0,0 2 22 0,-1 1-2 0,-1 3-8 16,0 0 10-16,0 3 11 0,0 0-16 0,1 1-21 0,-1 1-9 15,2 2 0-15,0 1-22 0,1 1-25 0,1 0-4 0,1 0 5 16,2 3-7-16,1-2-7 0,3 2 3 0,-1 2 9 0,4-2-4 16,-1 4-8-16,3 1 3 0,0 1 9 0,0 3 0 0,3 0-2 15,-2 4 4-15,2 1 4 0,-2 4-8 0,0 0-7 0,-1 1-7 0,2 4-10 16,-2-1-4-16,0 2-3 0,0-1-10 0,-2-1-8 15,2 1-11-15,-1-2-10 0,0-3-7 0,-1-2-8 0,0-2-8 0,0-4-8 16,0-2-5-16,-2-5-3 0,1-2-11 0,-1-2-10 0,1-5-4 16,-1-3-1-16,0-3-7 0,0-3-6 0,0-2 6 0,0-2 9 15,-1-4-4-15,0-2-8 0,-1-1 7 0,0-2 16 0,-2-2-2 0,-2 0-5 16,1-2 16-16,-3 1 19 0,0-2 1 0,-1 3-5 16,-2 0 22-16,-1 3 30 0,0 0 10 0,0 3 5 0,-1 1 18 0,-2 4 26 15,0 1 1-15,1 3-6 0,-1 3 9 0,0 1 13 16,1 2-5-16,-1 3-14 0,2 3 6 0,-1 0 6 0,2 3-12 0,0 0-20 15,-1 3-7-15,1 0-3 0,0 5-12 0,0 1-15 0,0 1-1 16,0 4 1-16,1 2-3 0,-1 2-6 0,2 2 4 0,-1 2 7 16,2 2-2-16,-1 2-5 0,1 1 5 0,0 0 5 0,1 1-5 0,0 1-5 15,0-2 2-15,0 1 8 0,0-1-7 0,0-1-4 16,0-1 0-16,0-1 2 0,0-3-5 0,0 2-5 0,-2-5 1 0,2 0 2 16,-1-3-2-16,1 0-8 0,0-3 0 0,0 0 4 0,-1-5-4 15,1 2-4-15,-2-3-1 0,2-1 2 0,-1-1-6 0,0-1-9 16,-1-1 0-16,0 1 5 0,-2-3-23 0,0 0-32 0,2-2-25 15,1 1-21-15,-2-4-43 0,1 1-49 0,0-4-64 0,1-1-64 16,0-1-32-16,-2-4-18 0,0-1-3 0,1-1 4 0,-2-1 2 0,-2-4 0 16,0 2 23-16,-4-5 28 0,1 0 27 0,-2-2 108 15</inkml:trace>
  <inkml:trace contextRef="#ctx0" brushRef="#br0" timeOffset="90857.5587">4840 13480 0 0,'-3'3'42'0,"1"0"34"15,0-3-16-15,1 1 14 0,0 1 17 0,1-2-17 0,-2 1-29 16,2-1-14-16,0 0-4 0,0 0 0 0,0 0-1 15,0 0-2-15,0 0-2 0,0 0-2 0,0 0-4 0,0 0-4 0,3 0-3 16,0 0-10-16,-1 0-10 0,-2 0-28 0,0 0-33 0,7 0-15 0,-2 0-12 16,-5 0-3-16,7 0-1 0,0 0-1 0,-1 0 46 15</inkml:trace>
  <inkml:trace contextRef="#ctx0" brushRef="#br0" timeOffset="92191.2041">4860 13528 126 0,'-3'0'130'0,"-1"-2"4"0,2-1 5 0,-1 2 2 0,0 1 2 15,2-2-17-15,-2 1-21 0,3 1-32 0,-1-2-32 16,1 2-13-16,0 0-5 0,0 0-2 0,0 0-2 0,0 0-1 0,0 0 0 16,0 0-3-16,0 0-4 0,0 0-2 0,1-1-2 0,-1 1-1 15,0 0-1-15,2-2-1 0,-1-1 2 0,0 2 3 0,2 1 3 16,-2-3 3-16,2 0 2 0,0 1 4 0,-1-1 4 0,2 0 2 0,-1-1 3 15,0 1-1-15,-1 0-1 0,2-2-1 0,-1 4 3 16,0-4-3-16,1 2-3 0,0-1 0 0,0 1-1 0,0 0-1 0,0-2-1 16,1 2 6-16,0-1 8 0,2-2-1 0,0 1-4 0,1 1 3 15,0-2 2-15,2 0-2 0,1-2-3 0,1 1 1 0,3 1 4 16,-1-3-5-16,4 0-8 0,0-2 1 0,2 1 1 0,0-1-12 16,3 1-14-16,1-4-1 0,1 1 5 0,1 1-4 0,2-1-4 15,-2 1 0-15,2-1 5 0,2 1-2 0,-2 0-5 0,0 0 5 16,-2 1 6-16,2-1-4 0,-1 1-10 0,0 0 4 0,-2 1 8 15,2-1-4-15,-2 0-7 0,2-1 5 0,-1 1 10 0,2-1-4 0,-1 1-1 16,1-1 2-16,0-1 2 0,1 1-1 0,1-1-1 16,0 1 2-16,2-1 5 0,2 0-3 0,0-2-7 0,2 2 2 0,3-1 8 15,1-1-7-15,0 1-8 0,1-1 0 0,2 0 4 0,0 0-2 16,-1 0-5-16,0 0 1 0,-1 1 7 0,0 0-4 0,-1 0-7 16,2 0 6-16,-2 1 8 0,0 1-1 0,0-1-2 0,0 1 2 0,1 1 4 15,-1-1-4-15,1 1-5 0,1 0 5 0,-1 2 7 16,0-1-5-16,2 0-8 0,0 2 5 0,-1 0 9 0,1-1-4 0,0 1-10 15,-2 1 4-15,-1-2 2 0,0 2-2 0,0 0-7 0,0 0 5 16,0-1 8-16,0 1-4 0,0 0-2 0,0 0 1 0,1 0 3 16,1-1-3-16,-1 1-6 0,2 1 3 0,-2 0 7 0,2 0-4 15,-1 1-7-15,1 2 5 0,0-1 8 0,-2 1-4 0,0 0-7 16,1 1 4-16,-2 1 2 0,0-2-1 0,0 2-6 0,-2 0 8 0,1 0 8 16,0-1-1-16,1 2-7 0,0-1 4 0,0 1 4 15,1 0-4-15,2 0-7 0,1 0 7 0,1 0 6 0,2 0-5 0,1 0-8 16,1 0 2-16,2 0 11 0,1 0-9 0,0 0-12 0,0 0 3 15,0 0 8-15,0 0 1 0,0 0-3 0,0 0 3 0,0 0 6 16,0 0-5-16,0 0-10 0,1 0 6 0,2 0 8 0,-1 0-5 16,2 0-8-16,0 0 7 0,2 0 10 0,-1 0-5 0,0 0-8 15,-1 0 2-15,0 0 10 0,0 0-4 0,-1-1-5 0,0 1 4 0,-2 0 3 16,2 0-3-16,1-1-11 0,0 1 7 0,1 0 11 0,2-1-5 16,1 1-14-16,0 0 7 0,1 0 10 0,-1 0-8 0,1 0-14 15,-1 0 10-15,-1 0 17 0,0 1-4 0,-1-1-6 0,0 1 6 16,-1 0 12-16,0 2-7 0,-1-1-13 0,-1 2 5 0,0-1 14 15,-2 2-7-15,0 0-11 0,-2 1 4 0,-2 0 10 0,-2 0-10 16,-2 0-15-16,-1 0 5 0,-1 1 13 0,-2-1-6 0,-1 0-11 16,-1 0 8-16,1 0 14 0,-1-1-8 0,1 1-11 0,0-1 13 0,0-1 16 15,0 1-3-15,1 0-11 0,0-1 14 0,2 0 18 0,0 1-6 16,-1 0-15-16,1-1 11 0,-2 0 16 0,1 1-6 0,-2 0-14 16,-2 0 10-16,1 1 14 0,-2 0-8 0,1 0-17 0,-2 0 4 15,-2 0 14-15,1 0-13 0,-2 0-23 0,1 1 4 0,-1-1 17 16,-1 1-13-16,-1 2-22 0,1-2 7 0,0 1 17 0,0 1-10 0,0-1-19 15,0 2 8-15,0-2 17 0,1 2-9 0,0-1-18 16,1 1 11-16,-1-1 20 0,0 1-8 0,1 0-17 0,-2-1 12 0,0 1 21 16,0-2-11-16,-2 2-19 0,2-1 9 0,-1 0 21 0,0 0-12 15,-1 0-18-15,1-1 9 0,-2-1 18 0,2 2-12 0,-2-2-18 16,-1 0 9-16,0 0 17 0,0 1-10 0,-1-1-17 0,0 0 10 16,-1-1 16-16,0 1-8 0,-1-1-17 0,0 1 9 0,-1 1 16 15,0-1-8-15,0 0-17 0,0 0 7 0,-1 0 17 0,-2 1-9 16,1 0-18-16,-1-1 8 0,-2 2 16 0,1-2-9 0,-2 0-15 15,0 0 7-15,-1-1 16 0,0 1-13 0,1-1-16 0,-1 0 8 0,-1-1 19 16,1 0-9-16,1 0-17 0,-1-2 10 0,-1 0 14 16,1 0-7-16,1 0-16 0,-2-1 8 0,0-1 19 0,0 1-11 0,0-1-15 15,0 0 9-15,-2 0 16 0,1-1-10 0,0 1-18 0,-2 1 5 16,2-1 10-16,-2 0-21 0,0 0-30 0,-1 0-14 0,0 1-4 16,0 0-28-16,-1 0-35 0,-2 1-24 0,-1 0-23 0,0 0-56 0,-1 0-68 15,-2 0-14-15,-1 0 4 0,-4-3-1 0,0 0-4 16,-1 5 17-16,-3-1 22 0,0-2 18 0,-3-1 13 0</inkml:trace>
  <inkml:trace contextRef="#ctx0" brushRef="#br0" timeOffset="92441.8568">14475 12900 31 0,'5'2'137'0,"2"3"-1"0,-2 2 5 16,2 2 5-16,-1 3 1 0,0 1 6 0,-2 3 4 0,0 2-34 0,-2 1-49 15,0 1-14-15,-2 2-5 0,-3 2 8 0,-1 0 14 0,-1 0 8 16,-5 2 8-16,0-1-3 0,-2 2-4 0,-3-1-2 0,-1 1 0 16,-3-1-14-16,1-1-17 0,-4 2-35 0,0-2-42 0,-1 1-63 15,-2-2-71-15,-1-2-32 0,-2 1-19 0,-1-4-10 0,0 1-10 16,-3-4 1-16,-2-1 3 0,0-3-3 0,-4-3-5 0</inkml:trace>
  <inkml:trace contextRef="#ctx0" brushRef="#br0" timeOffset="94944.219">10664 16613 33 0,'-4'-1'108'0,"0"1"-6"0,-1 0-5 16,5 0-26-16,-7-2-34 0,2 2-43 0,-1-1-42 0,1 1-28 0,0-1-22 15,5 1-4-15,-7 0-4 0</inkml:trace>
  <inkml:trace contextRef="#ctx0" brushRef="#br0" timeOffset="95695.4936">10720 16916 0 0,'3'-13'16'0,"-2"1"164"16,-1-1 3-16,0-1 11 0,0 0 8 0,0 1 8 0,-1 1 5 16,1-1 2-16,-2 1 1 0,1 1-32 0,0-1-44 0,-1 1-23 0,1-1-22 15,-2 2 1-15,-1-1 4 0,0 0 6 0,0 0 4 0,0 2 1 0,-1-1-1 16,0 0-1-16,-1 1 2 0,1-1 2 0,0 1 7 0,-2 0-7 16,0 1-11-16,1-1-8 0,-2 2-5 0,-2 1-10 0,0 1-12 15,-2 2-10-15,-3 0-13 0,-1 2-7 0,-4 1-9 0,-1 3-7 0,-5 0-7 16,0 3-4-16,-2 3-6 0,-3 1-4 0,0 4-2 0,-1-1-2 15,0 2 1-15,0 2-4 0,3 1 1 0,0 1 2 0,1 2 1 16,2-1-1-16,2 3-1 0,3 0 2 0,2 0-1 0,5 2 1 0,0 0 1 16,5 1 3-16,2 1 3 0,5 0 0 0,2 2 0 0,2-1 1 15,4 1 2-15,2-1 3 0,4 1 0 0,1 0 0 0,4-1 3 16,2 2 2-16,2-2 2 0,2-1-1 0,2 2-4 16,1-1-2-16,-1-1 3 0,0 2-5 0,1-4-2 0,-4 2-1 15,0-1 2-15,-4-2-3 0,0-2-4 0,-5 1 1 0,-1-2 4 16,-4 1 1-16,-3-2-2 0,-3 1 10 0,-4 0 11 15,-3-2 3-15,-4 2 2 0,-3-1 2 0,-4-1 7 16,-4 1 1-16,-2-1-2 0,-2-2 2 0,-2-1 5 16,-1-1-5-16,-2-3-5 0,-1-1-4 0,1-2-6 0,-2-3-10 0,2 0-13 15,0-5-8-15,1-1-7 0,1-1-11 0,3-2-13 16,3-3-13-16,2-2-13 0,4 1-34 0,5-4-32 16,3 1-25-16,4-4-20 0,5 1-25 0,3 1-26 0,4-5-23 15,6 4-23-15,2-4-41 0,5 2-50 16,2-1-8-16,2 2 8 0,2 1 11 0,3-1 10 0,1 4 31 0,0 1 34 15,3 0 25-15,-1 1 19 0</inkml:trace>
  <inkml:trace contextRef="#ctx0" brushRef="#br0" timeOffset="96078.9724">10841 17410 289 0,'3'-12'326'0,"-3"-2"5"0,-1 1 5 15,-2 1 8-15,-2 0 8 0,-2 3 8 0,-2 0 5 0,-1 0 10 0,-2 3 7 16,0 0-55-16,-2 0-76 0,-1 3-53 0,0 0-45 0,-2 1-17 15,1 1-4-15,-3 1-4 0,2 3-2 0,-2 1-5 16,-1 1-5-16,2 2-8 0,-1 2-11 0,2 3-7 0,-1 2-4 16,4 1-17-16,2 0-18 0,1 3-9 0,4 0-5 15,3 3-20-15,4-2-25 0,3 2-16 0,4 0-13 0,3 0-17 16,5-1-20-16,2-1-13 0,3-2-12 0,3-2-9 0,1-5-10 16,3-2-8-16,1-4-9 0,0-4-2 0,1-1 1 15,-1-7 2-15,-1-2 8 0,-1-2 14 0,-2-2 17 16,-1-2 11-16,-2-2 11 0,-2-2 23 0,-3-1 31 0,-3 2 28 15,-1-4 25-15,-4 4 32 0,-2 1 36 0,-2 0 21 16,-3 0 21-16,-2 6 12 0,-2 0 9 0,-1 0 5 0,-1 6 5 16,-2 0 7-16,-1 0 5 0,0 6-1 0,-1 0-6 15,-2 3-18-15,0 3-21 0,1 3-19 0,-1 3-20 16,0 6-23-16,1 0-26 0,2 6-16 0,0 0-10 0,2 4-39 0,4 2-48 16,0 2-58-16,4-1-62 0,2 2-71 0,1-1-71 15,4-2-82-15,2-3-85 0,2-2-28 0,3-4-14 16,0-4 1-16,3-4 2 0,0-5 8 0,2-5 8 15,0-6 31-15,1-3 35 0,-1-5 58 0,3-5 166 0</inkml:trace>
  <inkml:trace contextRef="#ctx0" brushRef="#br0" timeOffset="96563.2466">11537 17246 0 0,'-6'-3'234'0,"0"2"183"0,5-2 13 16,1 3 2-16,3-3 0 0,2 3-21 0,-1-2-24 0,1 1-27 0,2-1-25 15,0 1-11-15,-3 1-6 0,-2 0-90 0,1 1-117 0,1 1-95 0,-1-2-89 16,2 1-34-16,0-1-16 0,1-1-9 0,2-1-9 0,0 1 8 15,1-4 11-15,2 2 5 0,-1-1 2 0,4-2-4 0,-1-2-4 16,2-1-15-16,1 0-18 0,0-1-16 0,2-2-16 0,1-2-5 0,2-2-1 16,-1-2 7-16,2-2 7 0,-1-2 12 0,0-2 13 0,-1-3 23 15,-1 0 27-15,-2-2 23 0,-1-1 20 0,-2 0 32 0,-2 0 38 16,-3 0 44-16,-1 1 49 0,-1 0 37 0,-2 3 34 0,-2 1 34 0,-2 1 31 16,-1 1 27-16,-1 4 25 0,-2 1 26 0,-2 1 24 0,-2 4 8 15,-1 1 7-15,-1 2-5 0,-2 3-5 0,-2 2-16 0,-1 3-14 16,1 2-23-16,-3 3-23 0,0 4-20 0,0 4-23 0,-3 2-21 0,2 5-21 15,-3 3-21-15,1 4-18 0,-1 3-18 0,-1 4-14 0,1 3-11 16,0 4-11-16,0 3-11 0,0 3-13 0,1 2-7 0,1 2-10 16,2 0-5-16,0 1-8 0,2 3-6 0,1-2-8 15,2 1-16-15,3-1-19 0,2 2-32 0,0-4-36 0,4 1-45 16,2-2-48-16,2-3-50 0,2-2-49 0,4-4-63 0,2-4-67 16,3-7-83-16,4-4-87 0,2-4-24 0,2-8-8 15,3-5 10-15,3-5 14 0,2-8 31 0,1-2 32 0,2-7 43 16,-2-1 46-16,2-5 48 0,0 0 156 0</inkml:trace>
  <inkml:trace contextRef="#ctx0" brushRef="#br0" timeOffset="96830.2607">12100 17446 0 0,'8'-15'231'0,"-3"0"280"0,-2 0 20 0,-2 1 14 15,-2 1 7-15,-2 1 4 0,1 1-2 0,-1 2 2 0,-1 2 1 16,1 1-2-16,1 1-2 0,-1 2-65 0,2 2-88 0,1 1-152 0,0 0-175 16,0 0-74-16,0 0-44 0,0 0-35 0,0 0-32 0,0 0-22 0,0 0-13 15,0 0-18-15,2 0-15 0,2 1-15 0,0 2-16 16,0-1-11-16,0 2-8 0,0-1-1 0,0 2 5 0,-1-1 26 0,0-1 37 15,-2 2 40-15,-1-2 43 0,-3 0 46 0,-2 3 43 16,-3-2 49-16,-5 2 49 0,-2 2 44 0,-5 2 44 16,-3 1 36-16,-3 2 32 0,-2 1 25 0,-3 4 22 15,0 0 1-15,-1 1-7 0,2 2-16 0,0 2-19 0,2-1-26 0,4 2-32 16,6 0-41-16,3 2-47 0,7-2-75 0,5 1-80 16,7-1-109-16,8 2-120 0,7-2-145 0,6-2-152 15,6-2-48-15,6-2-15 0,7-3-6 0,4-3-3 16,6-3 0-16,4-5 3 0,4-2 7 0,3-4 14 0,3-2 45 15,3-2 54-15</inkml:trace>
  <inkml:trace contextRef="#ctx0" brushRef="#br0" timeOffset="97035.4774">13607 17486 0 0,'-7'-6'183'0,"0"0"114"0,1 0 7 15,0-1-4-15,2 1-7 0,0 0 11 0,2 3 14 16,0-2 26-16,2 5 28 0,3-1 21 0,1 1 18 0,1-2-101 16,3 1-131-16,3-1-37 0,4 1-7 0,1 1-19 0,4-2-22 15,1 2-47-15,4 0-53 0,2 0-99 0,1 2-117 16,0-2-72-16,1 3-63 0,-1 0-32 0,0 1-20 16,-2 1-11-16,-5-1-6 0,-1 2-2 0,-5 0 1 0,-5 2 13 15,-4 1 18-15</inkml:trace>
  <inkml:trace contextRef="#ctx0" brushRef="#br0" timeOffset="97181.8078">13716 17710 0 0,'-19'7'157'0,"1"-2"448"0,2-5 22 0,1 0 3 0,2-6-2 15,3 0-4-15,5-5-7 0,2 2-17 0,6 0-20 16,4 5-56-16,5 1-67 0,5-2-142 0,6 4-168 16,6-2-300-16,7 0-339 0,5 0-102 0,6-2-30 15,5 1-4-15,4-4 1 0,4-1 3 0,3 0 7 0,3-1 17 16,4-1 20-16,4 1 55 0,2-1 78 0</inkml:trace>
  <inkml:trace contextRef="#ctx0" brushRef="#br0" timeOffset="97982.7877">16703 17149 0 0,'-14'-7'190'0,"4"0"32"0,0 0 3 0,2-2 0 16,0 2-4-16,0 0 1 0,2 1 3 0,0 0 3 0,1 2 1 15,0 1-29-15,1-1-38 0,1 2-38 0,2-2-35 0,-1 0-1 0,1 2 10 16,1-2 2-16,1 1-1 0,1-1 3 0,0 1 6 0,2 0 0 16,3 0 0-16,0 0 2 0,2 1 2 0,3 1-10 0,1-1-10 15,2 1-14-15,2 1-15 0,1 1-11 0,2 2-11 0,-2-1-2 0,2 2 0 16,0 1-2-16,-1 1-1 0,0 1-3 0,-3 0-3 0,0 1-3 15,-3 2-4-15,-1 1-4 0,-1 0-7 0,-3 2-1 0,-3 0-4 0,-1 3-1 16,-3-3-4-16,-2 4-1 0,-3 1-4 0,-3-2-1 0,-1 2 1 16,-2-1-2-16,-2-1 1 0,-2 1-1 0,0-1 1 0,-2-1 1 15,-2-1 1-15,1-1 4 0,-2-2 7 0,-1-2 7 0,0 0 4 16,0-2 10-16,0-1 13 0,0 0 19 0,2-3 23 16,2 2 22-16,1-5 22 0,3 1 13 0,3 1 13 15,2-2-4-15,3-2-5 0,4 2-2 0,0 0-2 16,4-1-5-16,4-2-5 0,4 0-3 0,4 1 1 0,3-1-14 0,5 0-20 15,2 0-18-15,4 0-17 0,2-1-13 0,0 2-15 16,1 1 3-16,-1-1 6 0,-1 4-4 0,-5-1-8 16,0 2 1-16,-5 2 5 0,-4 1-9 0,-5 1-10 15,-2 4-4-15,-5-2 1 0,-4 3-7 0,-3 0-5 0,-5 3-1 0,-2 0 8 16,-6 3-3-16,-2 0-6 0,-5 3 5 0,0 0 4 16,-4 1-3-16,0 1-6 0,-2 1 1 0,1 0 4 15,2-3-16-15,1 0-19 0,1 0-30 0,3-2-31 16,3-2-46-16,3-1-46 0,4-1-54 0,2-3-52 0,4-1-55 15,4-4-55-15,5-1-61 0,3-4-64 0,5-2-19 0,6-5-9 16,2-2 12-16,3-5 17 0,4-3 31 0,3-3 34 16,2-3 41-16,2-2 45 0,1-1 54 0,1-1 308 0</inkml:trace>
  <inkml:trace contextRef="#ctx0" brushRef="#br0" timeOffset="98198.7358">17484 17411 21 0,'12'-4'456'0,"-1"-1"24"0,-3 1 10 16,-2 1-1-16,1 0-4 0,-3 1 4 0,-1-1 1 0,-3 3-1 15,0 0-4-15,2 2 4 0,-2 1 4 0,0 0-119 0,0 0-158 16,0 1-93-16,-1 1-74 0,0 1-25 0,-1 3-9 16,0-2 5-16,0 4 7 0,0 2-5 0,0 1-4 15,0 2 5-15,-1 1 7 0,0 2-5 0,1 4-8 16,-1-2 2-16,-1 3 4 0,-3 0-13 0,-1 1-17 0,-1 1-28 0,-2-1-29 16,-2 1-44-16,-2-1-51 0,1-2-62 0,-4-2-65 15,2-3-82-15,-1-3-83 0,1-2-32 0,1-5-20 16,1-2-7-16,3-2-4 0,2-2 5 0,2-4 13 15,4-2 25-15,3-4 31 0,4-1 41 0,4-1 45 0</inkml:trace>
  <inkml:trace contextRef="#ctx0" brushRef="#br0" timeOffset="98432.2545">17819 17521 231 0,'12'-12'562'0,"-3"0"29"0,-2-2 12 15,-5 2 2-15,-2 0-2 0,-2 2 3 0,-5 1 0 16,-4 0 0-16,-2 4 0 0,-6 2 0 0,-2 2 0 15,-3 4-153-15,-4 1-203 0,-3 4-110 0,-2 1-89 0,0 4-32 0,-1 4-10 16,4 1-3-16,-1 3 0 0,4 3 0 0,6 3-1 16,4 1-8-16,3 4-11 0,9-1-34 0,5 2-42 15,7 0-57-15,7 0-61 0,8-1-35 0,6-5-27 16,8-3-35-16,6-3-38 0,5-6-52 0,5-5-55 0,4-4-64 0,4-3-67 16,1-6-14-16,2-1 4 0,1-4 34 0,-1 1 40 15,-3-5 58-15,-2 0 60 0,-2-2 33 0,-2-1 22 16,-5-1 37-16,-4-1 277 0</inkml:trace>
  <inkml:trace contextRef="#ctx0" brushRef="#br0" timeOffset="98987.7577">20048 17507 133 0,'-13'-7'291'0,"-1"-2"24"0,4 0 23 15,0 1 23-15,2 1 25 0,2 1 10 0,2 1 7 16,0 1 4-16,2 2-1 0,4-1-56 0,2 2-70 16,1-2-44-16,4 1-37 0,3 1-19 0,4 1-13 0,3 0-19 15,4 0-20-15,2 1-20 0,2 1-20 0,2 1-11 0,0 0-11 16,3 0-18-16,-1 3-21 0,0-2-36 0,-1 2-41 15,0-1-73-15,-2 1-85 0,-3-2-101 0,0 2-108 16,-2-1-33-16,-3-1-12 0,0-2-6 0,-4-1-6 16,-1 1 3-16,-3-2 0 0,-3-3 16 0,-2 1 23 0,-2-2 32 15,-2-1 61-15</inkml:trace>
  <inkml:trace contextRef="#ctx0" brushRef="#br0" timeOffset="99216.3693">20429 17344 294 0,'-6'1'378'0,"0"1"3"0,2-5 1 0,2 0 1 0,-1-2-1 16,0 1 4-16,-1 2 5 0,0 2 20 0,-1 0 24 0,0 2-21 0,-2 2-40 16,-2 1-85-16,-1 1-97 0,-2 3-30 0,-2 0-7 15,-1 1-1-15,-2 4 4 0,-1 1-4 0,-2 4 1 0,0 4-4 16,-1 1 1-16,0 3-23 0,-1 3-27 0,1 3-21 0,0 3-20 16,1 3-41-16,1 1-50 0,3 1-62 0,3 1-61 15,3-2-43-15,4-2-41 0,3-2-56 0,4-6-61 16,6-3-75-16,5-6-81 0,4-5-21 0,5-5-3 0,5-7-4 15,3-5-4-15,4-4 25 0,5-4 32 0,2-6 52 0,1-1 55 16,4-5 40-16,3 0 202 0</inkml:trace>
  <inkml:trace contextRef="#ctx0" brushRef="#br0" timeOffset="99582.9282">21573 17335 84 0,'4'-15'438'0,"-2"-2"15"0,-4 2 6 0,0-1 0 15,-4 1-2-15,0 1-4 0,-2 1-6 0,-3 4-3 0,-1 0-1 16,-3 3 1-16,-2 1 1 0,-3 4-127 0,-4-2-168 0,-1 3-63 0,-3 0-28 16,-2 3 2-16,-2-2 16 0,0 4 13 0,-1 1 16 0,0 0 13 15,1 3 7-15,1 0 7 0,2 3 4 0,3 0-1 0,2 3-2 16,3 0-5-16,2 1-5 0,5 2-16 0,0 2-21 16,5 4-18-16,2-2-19 0,5 4-14 0,4-1-17 0,5 2-2 15,5-1-2-15,5-2-3 0,7-3-3 0,6-3-2 0,4-3-4 16,5-6-12-16,4-3-15 0,2-5-10 0,2-2-8 15,-1-4-11-15,1-4-11 0,-2-3-2 0,-2-1 4 0,-4-4-4 16,-5-1-4-16,-2-1 1 0,-5-5 4 0,-6 1 4 0,-2 1 5 16,-6-1 11-16,-3 1 15 0,-5 1 12 0,-2 1 11 0,-3 2 10 0,-4 2 10 15,-2 1 1-15,-2 1-4 0,-1 2-4 0,-2 2-7 16,-1 1-26-16,-1 1-30 0,0 2-33 0,-2 2-30 0,0 1-35 0,2 1-35 16,-2 4-32-16,2-1-33 0,1 4-26 0,0 1-25 0,3 0-28 0,1 4-32 15,1-1-41-15,3 3-46 0,1 2-7 0,2-1 4 16,2 1 22-16,2 1 29 0,1 0 30 0,3 3 35 0,1 0 31 0,0 0 31 15,2 3 26-15,2 0 176 0</inkml:trace>
  <inkml:trace contextRef="#ctx0" brushRef="#br0" timeOffset="99783.6399">21812 17746 0 0,'-1'1'9'15,"-2"1"493"-15,-1-4 44 0,1 1 27 0,-1-4 21 0,0 1 14 16,0-4 8-16,2 1 8 0,-2 1 5 0,0 0 2 15,1 0 4-15,0 0-31 0,2 1-41 0,0 2-170 0,-1-1-210 16,1 2-119-16,1-1-94 0,1 2-100 0,3-1-104 16,0 1-105-16,3 1-108 0,0 0-81 0,2 0-71 15,3 0-25-15,0 1-7 0,3-1-4 0,-2 0 1 0,2 0 10 16,-1 2 15-16,1-2 42 0,1 1 51 0,1 2 75 0,2-1 255 16</inkml:trace>
  <inkml:trace contextRef="#ctx0" brushRef="#br0" timeOffset="100334.1526">22881 17243 166 0,'4'-7'273'0,"0"1"21"0,-1-3 21 16,1 1 20-16,-1 1 22 0,-1 1 3 0,1 0 0 0,-2 0 33 0,1 0 42 15,-1 0-29-15,0 0-46 0,-1-2-31 0,-1 1-32 16,0-1-18-16,-1 2-21 0,0-1-15 0,-2 1-15 0,0 0-20 0,-3 0-20 16,0 0-19-16,-1 0-19 0,-2 0-21 0,-2-2-21 0,-2 2-18 0,1 0-18 15,-3 2-21-15,0-1-16 0,-1 0-8 0,1 1-5 0,-2 1-1 16,2-1-3-16,0 2-1 0,0 1-4 0,2-1-1 0,0 2-3 16,1 0 0-16,1 2 0 0,1-1-1 0,2 0-2 0,1 1 0 0,0 2 0 15,1 0-3-15,1-1-2 0,0 2 1 0,2 0-4 16,2 1 2-16,-1 1-1 0,0 0-1 0,2 0 4 0,1 2-4 0,0-1 1 15,1 2-1-15,1 1 4 0,-1 1-1 0,0-2-1 0,1 2 2 0,-1 0-1 16,0 0 1-16,1 0-1 0,-2 0 2 0,0 0-1 0,-2 2-1 16,1-2 1-16,-2 0-1 0,-1 0 5 0,-1 0-1 0,0 1-4 15,-2 1 1-15,-1-1 1 0,1 1-2 0,-1-2-2 16,2 0-1-16,-1-3-4 0,2 0-3 0,1 0-6 16,0-3 3-16,2-2 5 0,2 1-4 0,3-4-5 0,2 1 2 15,3-2 7-15,3-2-4 0,4 1-4 0,1-4 5 0,4 1 5 16,0-2 7-16,2 0 2 0,1-2 10 0,0 2 13 15,-1 0-2-15,1 0-4 0,-3 2 3 0,0-1 8 16,-3 2-2-16,1 2-8 0,-4 1 5 0,0 0 6 0,-2 1-3 16,-3 2-7-16,-2 0-1 0,-2 3 2 0,-1 0-4 0,-3 2-8 15,-2 1 0-15,-3 1 1 0,-3 1-2 0,-2 2-5 16,-3 1-8-16,-1-1-7 0,-3 2-19 0,-3 0-26 16,0 2-27-16,-1-2-29 0,-1 0-38 0,1-2-43 15,1 2-43-15,1-3-48 0,2-1-37 0,1-2-37 0,2-3-37 0,2 0-40 16,4-2-52-16,2-2-56 0,5-2-1 0,0 0 19 15,4-3 25-15,4 0 28 0,4-3 38 0,3 1 39 16,3-2 44-16,5 1 46 0</inkml:trace>
  <inkml:trace contextRef="#ctx0" brushRef="#br0" timeOffset="100818.1885">23427 17422 288 0,'9'-6'438'0,"-2"1"37"0,-2-1 43 15,-2 0 28-15,-1 0 24 0,0-1 21 0,-1 1 19 16,-1 1 8-16,-1 2 5 0,1-1-31 0,-2 1-40 16,1 0-124-16,0 1-152 0,1 2-62 0,0-1-34 0,0 1-40 15,0 0-40-15,0 0-34 0,1 3-28 0,0 1-29 0,2 2-30 16,0 2-20-16,1-1-14 0,1 4-22 0,0 1-23 16,3-2-17-16,0 2-18 0,3 0-18 0,0 0-18 15,1-1-15-15,1-2-12 0,0 0-9 0,3-2-5 0,0-4-4 16,0 0-3-16,3-3 11 0,-2-1 8 0,2-4 19 15,0-1 19-15,-2-3 28 0,2 0 32 0,-3-1 44 0,0-2 43 16,-2 0 43-16,0 0 43 0,-2 0 40 0,-2 0 40 16,0 1 23-16,-4 4 21 0,0-2 6 0,-1 3 0 0,-2 1 3 15,-1 1 2-15,0 4-2 0,-2 0-5 0,0 1-19 0,0 4-25 16,-2 2-26-16,0 4-24 0,-2 4-29 0,-2 1-29 16,0 4-10-16,-2 2-7 0,-3 2-1 0,0 5-1 15,-2-1 4-15,-2 4 4 0,-1-1-6 0,-2 2-8 0,-1 2-1 16,-2-1 0-16,-2 1-4 0,-1-2-5 0,-1 0 1 0,-2-3 2 15,2-2-3-15,1-2 0 0,0-5 8 0,2-3 10 16,1-3 7-16,4-5 8 0,1-2 2 0,1-4 1 16,3-2 3-16,3-2 1 0,1-2-1 0,2-2 0 0,5-4-3 15,2-2 0-15,3-2-10 0,6-2-13 0,3-2-38 0,4-2-49 16,6-3-92-16,5 0-107 0,3-3-102 0,5 1-98 16,1 1-85-16,4-2-79 0,3 3-23 0,3-2-5 15,2 4-1-15,3 1-1 0,6 0 10 0,3 1 10 16,4 4 34-16,6-2 32 0,5 3 85 0,5 0 214 0</inkml:trace>
  <inkml:trace contextRef="#ctx0" brushRef="#br0" timeOffset="101469.0074">25683 17371 27 0,'-7'-3'259'0,"3"-2"13"0,1 4 10 16,2-2 7-16,2 0 2 0,1 3 20 0,2-2 23 0,1 2 16 16,3 0 10-16,3 2-24 0,2-2-41 0,4 1-55 0,2 2-60 15,2-1-4-15,5 1 14 0,0 0 7 0,2-2 4 16,3 2-2-16,2-1-2 0,2-2-16 0,0 0-19 16,1 0-28-16,0 0-32 0,1-2-51 0,-1 1-57 15,0-2-60-15,-1 3-63 0,-2-3-80 0,-2 0-83 0,-1 3-83 0,-2-3-83 16,-2 0-22-16,-2 1-4 0,-2 1-8 0,-3-2-3 15,-3 1 12-15,-4 1 19 0,-3-2 37 0,-3 3 44 0,-6 0 52 16,0 0 289-16</inkml:trace>
  <inkml:trace contextRef="#ctx0" brushRef="#br0" timeOffset="101685.8686">26300 17201 33 0,'-7'-6'288'0,"1"2"16"0,-1 1 17 0,0 0 23 0,1 1 19 15,-2 1 18-15,0 1 15 0,0 1 19 0,-2 2 20 0,1 0-16 16,0 2-26-16,-1 1-69 0,1 0-81 0,-2 4-29 0,-1 1-8 16,0 2-16-16,-1 1-19 0,-2 4-19 0,1 1-19 0,-2 4-17 15,-3 2-19-15,0 4-20 0,1 1-17 0,-2 6-42 0,0 0-48 16,0 1-56-16,2 4-58 0,2-2-58 0,6 0-61 16,2-3-88-16,5-2-100 0,7-2-31 0,5-7-11 15,9-2-2-15,6-7 1 0,5-4 2 0,8-4-3 0,6-7 24 16,5-2 29-16,4-5 49 0,3-3 84 0</inkml:trace>
  <inkml:trace contextRef="#ctx0" brushRef="#br0" timeOffset="103621.2411">27300 16987 0 0,'5'-5'96'15,"2"1"135"-15,1-2 9 0,1 0 10 0,1 0 10 0,2-2 10 16,1 1 12-16,2 1 15 0,2-1 15 0,0 0-27 0,3 0-39 16,0-2-33-16,3 2-32 0,0 0-16 0,-1 0-12 0,1-1-7 0,0 1-8 15,-2 0-8-15,-1 1-7 0,-1 1-12 0,-2 2-13 0,-1 0-13 0,-1 2-14 16,-2 1-11-16,-1 1-12 0,-3 2-8 0,1 1-8 0,-2 2-7 15,-2 3-8-15,0 0-4 0,-2 3 1 0,-2 2-2 0,0 2 3 16,-2 2 3-16,-2 2 4 0,-2 1 5 0,-2 3 0 0,-2 0 8 0,-3 3 7 16,-2 1 4-16,-3 1 2 0,-2 4 11 0,-2-2 10 15,-1 4 9-15,-3 1 7 0,-1 0 10 0,-3 3 10 0,0 0-2 16,0 0-4-16,-2 0 2 0,0 1 1 0,2-2-8 0,0-1-7 16,1-2-3-16,3-1-1 0,1-4-14 0,5-3-15 15,0-1-6-15,5-5-5 0,1-3-8 0,4-6-16 16,1 0 1-16,2-6-1 0,0-2-7 0,1-2-10 0,0-4-11 15,0-2-12-15,0-2-12 0,0-2-8 0,-2-2-1 0,1-5 5 16,0-3-5-16,-1-2-9 0,2-2 10 0,0-2 16 16,0-2 8-16,2 1 10 0,-1-2 22 0,0 0 27 15,2 3 30-15,0-2 30 0,-1 4 21 0,2-1 18 0,2 4 6 0,-1 1 0 16,2 1 4-16,1 4 4 0,1-1-11 0,2 4-14 16,2-1-11-16,2 4-10 0,3-1-19 0,5 4-21 15,2-1-22-15,5 4-25 0,4-1-23 0,6 2-25 16,4 2-32-16,4-2-37 0,3 4-49 0,4-1-52 15,-1 2-80-15,4 1-84 0,-4 1-72 0,0 1-68 0,-4-1-53 0,-3 1-50 16,-3-1-12-16,-4 1 1 0,-4-1 13 0,-4 1 10 16,-4-2 30-16,-3 0 31 0,-2 0 49 0,-3 0 53 15</inkml:trace>
  <inkml:trace contextRef="#ctx0" brushRef="#br0" timeOffset="104372.4299">28365 17110 0 0,'-2'-6'168'0,"0"1"123"0,0-1 24 15,0 1 28-15,1 0 29 0,0 2 27 0,-1-2 30 0,1 1 17 0,1 2 8 16,0-1-22-16,0 1-31 0,3 1-64 0,-1 0-73 0,4-1-31 16,0 1-19-16,4 1-14 0,2 0-17 0,4 0-12 0,2 0-15 15,4 1-18-15,2 1-20 0,4 0-10 0,1 0-3 0,3 1-3 0,0 0-1 16,3 1 1-16,-2 1 3 0,2-2-6 0,-3 1-9 0,-2 1-11 16,0-2-11-16,-4 2-14 0,0 0-14 0,-5 1-10 0,0 0-9 15,-3 1-6-15,-2 0-6 0,-2 2-3 0,0 2-1 0,-4-2-4 0,-2 1-2 16,-1 1 1-16,-2 1 1 0,-3 0 1 0,-2 0 1 0,-4 1 0 15,-3 2 1-15,-4 0 1 0,-3 2-1 0,-4 1 2 0,-2 0 3 16,-5 0-1-16,-4 3-5 0,-3 0 3 0,-4 3 4 16,-3-2 2-16,-2 2 3 0,-2 0 6 0,-1 0 9 0,0 0 5 15,1-1 2-15,2 1 1 0,1-3 2 0,4 1-2 16,5-2-4-16,3-4 4 0,6 1 2 0,4-4-2 0,5 1-5 16,5-4-2-16,4-2 1 0,4 1-7 0,5-3-8 15,3 0-10-15,6-2-5 0,2 1-16 0,5-5-16 16,3 1-30-16,4-2-34 0,0-1-49 0,3-1-52 0,-1-1-69 15,0-1-72-15,-1-2-60 0,-2-1-57 0,-2 1-64 0,-1-4-70 16,-4 2-17-16,-3-1-4 0,-2-1 13 0,-4 2 13 16,-5-1 30-16,-2 2 33 0,-4 1 49 0,-4 1 53 0,-1 1 71 15,-3 1 298-15</inkml:trace>
  <inkml:trace contextRef="#ctx0" brushRef="#br0" timeOffset="104589.2855">28455 17458 339 0,'-12'-9'418'0,"0"0"35"0,2 0 36 15,1 1 15-15,2 1 11 0,2 1 7 0,1 0 6 0,1 1 0 16,5 4 0-16,2-1-48 0,4 1-63 0,5 2-102 0,7 1-119 16,7-1-82-16,7 4-75 0,9-2-87 0,9 0-91 15,8 1-89-15,5-1-89 0,7 0-74 0,4-1-71 16,4 1-33-16,0 0-23 0,0 0-8 0,-2 0-7 0,-4 3 4 15,0-2 5-15,-6 4 29 0,-3-2 38 0,-4 1 50 16,-2 2 91-16</inkml:trace>
  <inkml:trace contextRef="#ctx0" brushRef="#br0" timeOffset="104834.8763">29908 17474 36 0,'-11'-13'375'0,"3"-1"4"0,3 2-1 16,1-1 0-16,1 1 5 0,3 0 10 0,2 1 18 0,0 4 10 0,1-1 8 15,2 1 6-15,2-1 5 0,2 1-131 0,2 1-173 16,1 0-53-16,4 0-17 0,1 1-8 0,3 2-1 0,3 2-7 0,2-1-11 16,5 4-30-16,0-1-39 0,4 2-41 0,2 2-41 15,0-1-29-15,0 1-24 0,0 1-36 0,-2 1-39 0,0 1-36 16,-5 1-35-16,-1 0-47 0,-4-2-53 0,-4 2-11 0,-3-1 5 15,-2-2 15-15,-3 1 21 0,-1-1 32 0,-3-1 31 16,-3-1 22-16,-1-2 23 0</inkml:trace>
  <inkml:trace contextRef="#ctx0" brushRef="#br0" timeOffset="105041.0641">30420 17182 0 0,'-1'-5'267'0,"-1"2"87"0,2-1 3 16,0 1 0-16,0 0 3 0,-1 0 3 0,1 3 3 15,-3 1 1-15,1 1 5 0,-2 2 6 0,-2 1 9 0,0 1-99 0,-1 1-132 16,-1 1-63-16,-3 2-42 0,-1 2-9 0,-2 2-1 0,-2 1-5 0,-2 0-2 16,-3 4-7-16,0 1-7 0,-3 1-23 0,0 3-24 15,-2 1-42-15,0 4-47 0,0-2-34 0,1 3-34 16,0-2-37-16,3 2-37 0,4-1-52 0,3-2-62 16,6-3-17-16,5-3-2 0,5-3 2 0,6-2 4 0,5-4 13 15,6-4 18-15,4-2 36 0,4-5 42 0</inkml:trace>
  <inkml:trace contextRef="#ctx0" brushRef="#br0" timeOffset="105456.7521">31241 17052 0 0,'-2'-16'9'0,"-2"2"265"0,0 1 8 0,0 0-1 0,-2 1-7 15,1 1 2-15,-2 1 6 0,1 3-3 0,-1 1-3 0,0 1 3 16,2 2 2-16,0 0-85 0,1 1-109 0,0 1-40 0,1 1-25 15,2 2-10-15,1 2-12 0,0 2 17 0,1 2 25 0,0 4 6 0,1 1 1 16,2 4 31-16,0 2 35 0,0 2 25 0,0 3 16 0,1 0 24 0,0 2 27 16,-1 2 12-16,0 2 7 0,0 0 16 0,-1 0 13 15,0 0-6-15,-2 3-14 0,-1 0-5 0,-1 0-7 0,-1 0-25 16,0 0-31-16,-2 0-25 0,-2-3-22 0,0 0-19 0,-1-3-22 16,0-3-14-16,1-2-16 0,-1-1-10 0,2-4-9 15,-1-4 0-15,1-2 2 0,1-2 2 0,0-3 4 0,0-3-4 16,-1-2-4-16,-1-2 2 0,1-2 2 0,0-3-1 0,-2-2-6 15,2-2-4-15,-1-2-4 0,2-2-10 0,3-2-10 16,1-2-11-16,3-5-14 0,2 2-5 0,3-3-7 0,4-1 1 16,4-2 5-16,1 1-1 0,5-1-3 0,0 2 9 0,4 1 15 15,0 0 5-15,2 1 5 0,0 4 10 0,2 1 11 0,-2 0 4 0,1 1-1 16,2 4 5-16,-2-1 5 0,2 2-16 0,-2 2-22 0,0-1-24 0,1 4-28 16,-2-2-44-16,-2 1-50 0,0 2-67 0,-2 2-72 0,-4 1-76 0,-2-2-80 15,-2 2-59-15,-4 1-52 0,-4 1-16 0,-2 0-10 0,-6 1 14 16,0 0 18-16,-4 2 24 0,-4 0 29 0,-4 1 37 0,-2-1 40 0,-3 2 65 15,-2-1 353-15</inkml:trace>
  <inkml:trace contextRef="#ctx0" brushRef="#br0" timeOffset="112473.3981">16352 16120 0 0,'8'12'165'0,"1"1"13"0,-1-2 4 15,0 1 1-15,0 0 3 0,0 0 6 0,0 0 7 0,-1 0-16 0,1 0-22 16,-1 0-44-16,-1 0-48 0,0 0-29 0,-1 0-17 15,0 0-35-15,-1 0-36 0,0 0-54 0,0-2-57 0,-1 1-18 0,0 0-6 16,-1-1-9-16,1-1-8 0,-2 0-4 0,2-2-1 0,-2 0 2 16,1-2 10-16</inkml:trace>
  <inkml:trace contextRef="#ctx0" brushRef="#br0" timeOffset="112717.5794">16656 16045 106 0,'7'-9'243'0,"-1"1"5"0,1 2 2 0,0 3-2 0,-2 3-5 16,0 1 3-16,1 4 3 0,-1 1-2 0,-1 1-1 16,0 1-58-16,-1 2-74 0,-1 1-51 0,0 1-42 0,-2 1-9 0,-2 3 0 15,-2-1-6-15,-2 4-5 0,-4 2-2 0,-4 3 1 0,-4 2-20 16,-4 3-20-16,-6 2-17 0,-6 3-12 0,-2 2-38 0,-4 1-40 15,-1 1-43-15,0 0-43 0,-2-1-16 0,2 0-4 0,1-2-1 0,4-2 4 16,2-1 2-16,4-4 5 0,4-1 17 0,6-3 70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4T02:28:00.7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11715 2161 0 0,'-4'-5'9'0,"0"1"138"0,1-4 7 0,2 1 10 15,-1-1 11-15,1 1 2 0,0 1-1 0,-1 0 23 0,1 0 34 16,1 0-14-16,-1 1-27 0,1-1-9 0,0 2-3 0,-2-1 10 0,2 1 19 16,0-2 4-16,-1 3 4 0,1-2 4 0,-1 1 2 0,-1-2-4 15,1 1-4-15,0 1-11 0,-1-1-12 0,1 1-23 0,0-1-25 16,1 2-10-16,-2-1-7 0,2 1-16 0,0 0-19 0,0-2-11 15,0 2-6-15,0 0-17 0,0 0-17 0,2-1-17 0,-1 1-12 16,2 0-11-16,1-3-5 0,1 1-5 0,2 1-3 0,2-1-5 0,2 1-2 16,2-2-1-16,2 0 2 0,1 0-3 0,4 0-4 0,0 1 1 0,4-1 4 15,0 2 1-15,4-1-2 0,0 1-2 0,1 1 1 16,2 0-8-16,-1 1-8 0,0 1-1 0,0 1-1 0,-2 1-11 0,-2 1-17 16,-1 1-1-16,-4 0 0 0,-2 3-7 0,-2-2-11 0,-3 4 6 0,-5-2 12 15,-1 4-3-15,-4 1-3 0,-3 1 9 0,-3 1 18 16,-4 4-2-16,-4-1-5 0,-4 5 17 0,-3 0 20 0,-4 2 2 0,-2 2-8 15,-4 2 13-15,-1 2 19 0,-2-1-7 0,-1 4-13 0,2-2 8 0,-2 1 16 16,3 1-17-16,0-4-22 0,1 1-4 0,5-2 2 16,0-3-23-16,4 0-32 0,2-3-14 0,1-2-4 0,4-2-27 0,3-2-34 15,2-3-19-15,2 0-14 0,1-5-23 0,4-1-21 0,2-1-26 16,4-4-26-16,2-2-7 0,2-2 2 0,3-3 18 0,2-3 24 16,4-3 18-16,2-2 12 0,2-4 24 0,2-1 188 0</inkml:trace>
  <inkml:trace contextRef="#ctx0" brushRef="#br0" timeOffset="183.5842">12407 2044 0 0,'9'-11'234'0,"-2"2"48"0,-2 0 0 16,-2 2 7-16,-2 1 11 0,-1 1-4 0,-1 2-10 0,-2 0 5 0,-2 2 8 15,-1 2-38-15,-2 2-53 0,-1 2-56 0,-2 1-59 0,-3 3-41 16,-1 3-32-16,-2 0-1 0,-2 4 11 0,-1 1-10 0,1 2-19 16,-1 1 11-16,3 1 18 0,0 0-10 0,2-2-14 0,4 2 6 0,2-1 13 15,4-1-22-15,2-1-33 0,4 0-16 0,3 0-10 0,3-1-38 16,4-2-43-16,2 0-34 0,4-3-31 0,2 0-46 0,2-5-52 15,2-2-6-15,2-4 3 0,3-2-3 0,2-2-7 0,0-5 17 0,2-2 25 16,2-4 17-16,0-1 64 0</inkml:trace>
  <inkml:trace contextRef="#ctx0" brushRef="#br0" timeOffset="365.8434">13228 1912 0 0,'7'0'61'0,"-2"1"407"0,-1-1 11 16,-4 0-7-16,3 0-11 0,-1-1-16 0,1 1-17 15,1-2-17-15,1 2-18 0,2 0-12 0,1 2-9 0,3 1-68 0,1 0-80 16,1 0-166-16,2 1-187 0,-1 1-81 0,1 1-46 0,0-2-20 0,-2 2-11 16,0 0-7-16,-1 0-6 0,-1 2 3 0,0-2 6 0,-1 1-27 15,1 1-34-15,-2 1 8 0,-1-3 23 0,-1 3 15 0,-2 0 15 16,-1 0 32-16,-2 0 37 0,-4 3 25 0,0 0 190 0</inkml:trace>
  <inkml:trace contextRef="#ctx0" brushRef="#br0" timeOffset="510.9457">13160 2380 120 0,'-11'12'535'16,"3"-2"32"-16,2-2 11 0,2-5-16 0,2-2-22 0,2-1-22 0,0 0-26 16,0 0-21-16,3-1-15 0,1 1-6 0,1 0-5 0,3 0-145 15,2 0-187-15,3 0-164 0,2-2-158 0,2 1-91 0,4 1-75 16,2-5-64-16,4 2-65 0,1-3-2 0,1 0 17 0,3-1 18 0,0-2 15 16,1-2 8-16,1-1 2 0,-1 0 13 0,0-1 13 15,2-2 42-15,0 0 156 0</inkml:trace>
  <inkml:trace contextRef="#ctx0" brushRef="#br0" timeOffset="866.4319">14420 1854 0 0,'-9'-5'144'15,"-2"-1"309"-15,3-2 21 0,0-3 10 0,3-1 8 0,1-1 9 0,0 0 12 16,1-2 2-16,2 2-2 0,-1 0 1 0,4 0 1 0,0 2-67 0,2-1-88 15,3 2-120-15,0-1-130 0,2 2-41 0,2-1-14 16,-1 2-5-16,4-1-2 0,-1 2-14 0,2 1-13 0,-1 1-1 0,2 2 2 16,2 2-7-16,-2 1-10 0,1 2-5 0,-1 3-5 0,1 1-11 0,-2 2-14 15,0 4-18-15,-3 1-14 0,-2 2-16 0,0 3-12 16,-5 1-3-16,-1 4 3 0,-4 1-3 0,-4 3-4 0,-4 2 7 0,-3 4 9 16,-3 0 7-16,-4 4 8 0,-2 1 11 0,-2-1 10 0,-1 2 10 0,-1-1 10 15,-1 1 10-15,2-2 13 0,0-2 7 0,2-2 2 16,2-2 7-16,2-2 5 0,2-4 1 0,2-2-5 0,4-2 3 0,2-5 4 15,3 1 5-15,3-5 3 0,2-2 5 0,3-2 2 0,4-2-11 16,3 0-17-16,2-3-39 0,4-2-47 0,3-1-49 0,4-4-52 16,4-2-55-16,3-2-52 0,4-4-72 0,3-3-76 0,2-3-26 0,2-1-9 15,-1-1-5-15,2-2-4 0,-1-1 9 0,1 2 12 16,-3-1 38-16,-3-1 43 0,-1 2 46 0,0 0 262 0</inkml:trace>
  <inkml:trace contextRef="#ctx0" brushRef="#br0" timeOffset="1183.5355">15341 1909 84 0,'-5'-3'432'0,"-3"0"13"0,-1 1 5 0,-1-2 0 0,0-1 2 0,-1 1-1 16,-1-1-1-16,-1 1 3 0,-1 3 0 0,1 0 0 0,-3 2-3 15,0 1-135-15,0 2-174 0,-1 1-76 0,-1 1-46 0,2 2-13 0,0 1-7 16,2 3-1-16,0 0-1 0,4 1 0 0,0 2 0 0,4 0-3 16,2 2-3-16,1 1-10 0,3 1-11 0,3 1-15 0,2 1-11 15,2-2-13-15,1 2-19 0,4-1-4 0,1-2 1 0,4 0-8 0,2-2-9 16,1-4 0-16,4-1 6 0,0-4-3 0,3-2-8 15,-1-4 17-15,2-2 21 0,-1-2 9 0,1-3 8 0,0-3 25 0,-1-3 34 16,-2 0 16-16,0-3 11 0,-2-2 22 0,0 1 23 0,-3-4 10 16,-3 1 7-16,-1-4 15 0,-1 1 15 0,-5-1 10 0,0 1 11 15,-4-2 20-15,0 1 20 0,-4 2 19 0,0 0 16 0,-2 2 3 0,-2 1-5 16,1 1-4-16,-2 2-7 0,1 3-13 0,-2 2-10 0,1 1-16 0,-1 2-17 16,1 2-45-16,1 2-57 0,-1-1-57 0,2 3-62 15,1 1-55-15,0 0-54 0,-2 3-63 0,2 2-63 0,0 2-55 0,0 4-52 16,2 1-61-16,0 4-61 0,2 1-32 0,2 2-20 0,0 0 25 0,2 3 37 15,2-3 40-15,3 1 41 0,2-2 27 0,2-3 24 16,2 0 48-16,3-3 89 0</inkml:trace>
  <inkml:trace contextRef="#ctx0" brushRef="#br0" timeOffset="1483.556">16269 1964 144 0,'3'-1'534'0,"-3"-2"33"0,-3 0 9 0,1-2 10 15,-2-2 10-15,-2-1 1 0,1 1-2 0,0-1-2 0,-1 1-1 16,1 1-5-16,0 0-8 0,-1 3-140 0,1 0-182 0,-2 2-121 0,1 0-106 15,-2 1-30-15,0 2-10 0,0 1-19 0,-2 3-19 0,2 0-6 0,0 0-1 16,2 4-5-16,-1 1-6 0,2 2-3 0,1 1-3 0,1 2-5 0,3 1-7 16,1 1-9-16,3 0-10 0,2 1-2 0,0 1 3 0,5-2 0 0,1 0-2 15,4-3 8-15,1 0 9 0,5-3-1 0,0 0-7 0,5-5 16 16,1-1 14-16,1-1 5 0,2-5-3 0,1-2 24 0,0-2 32 0,0-2 13 16,-1-2 10-16,-1-2 22 0,-2-4 28 0,-1 1 13 0,-3-2 10 0,-1-3 16 15,-3 0 15-15,-3-3 3 0,-1 0-3 0,-4-3 6 0,-1 1 3 16,-2-1-6-16,-4-1-11 0,1 1-14 0,-4-3-14 0,0 1-15 0,-2 1-14 15,-2-1-20-15,0 2-23 0,-2 0-14 0,0 0-11 0,0 3-22 0,-2 0-23 16,1 3-32-16,-2 2-36 0,2 0-54 0,-2 4-59 0,1 1-55 0,-1 4-54 16,-1 3-85-16,-1 2-95 0,-1 4-21 0,-2 3-2 0,-1 4 5 15,-2 3 6-15,-2 2 17 0,-3 5 16 0,-1 2 33 0,-2 1 37 16,-1 4 53-16,-1 1 140 0</inkml:trace>
  <inkml:trace contextRef="#ctx0" brushRef="#br0" timeOffset="2402.1211">11976 3575 0 0,'3'-10'202'16,"1"-1"103"-16,1-2 11 0,0-1 10 0,2 2 10 0,-2-1 12 0,2 1 16 16,0 1 8-16,1-1 6 0,-2 3 3 0,1-1-1 15,0-1-50-15,-1 4-65 0,0-2-16 0,-2 1-6 0,0 2-6 0,-2 0-9 16,1 3-6-16,-2-1-4 0,-1 4-20 0,0 0-23 15,0 0-5-15,0 0-7 0,0 0-23 0,0 0-32 0,0 3-24 0,-1 3-23 16,0 1-26-16,-1 2-32 0,1 5-5 0,0 2 5 0,-1 4-6 16,2 1-9-16,2 4 5 0,-1 4 11 0,3 1-8 0,1 0-13 15,2 0-10-15,2 1-7 0,2 1-14 0,1-4-18 0,3 1-3 16,-1-4-3-16,4-1-12 0,0-3-12 0,1-3 0 0,1-2 4 16,1-4-5-16,1-2-5 0,-1-4 6 0,0-4 10 0,2-2 10 0,0-4 7 15,-2-2 3-15,2-3 7 0,-1-3 1 0,0-3 2 16,-1 0 2-16,0-4 6 0,-1-1 3 0,-1-1 8 0,0 2 10 0,-3-4 15 15,0 4 13-15,-2-2 17 0,-2 3 12 0,0 3 11 0,-2 0 7 16,-2 3 3-16,-2 3 4 0,0 1 5 0,-1 4 2 0,-2 1 4 16,-1 3-5-16,1 3-4 0,0 1-9 0,-2 4-10 0,0 2-11 0,-1 4-15 15,-1 4-6-15,-2 3-5 0,-1 6 1 0,-2 1 4 16,-2 5-3-16,-3 5 0 0,-1 2 4 0,-3 2 5 0,1 1-3 0,-4 1-3 16,0 1 0-16,-1-1 3 0,0-1-3 0,1-1-6 0,-1-1 2 15,2-2 1-15,-1-3 0 0,1-4-3 0,1-2 3 0,0-2 6 16,0-4-3-16,1-3-5 0,1-4 13 0,-1-3 13 0,2-2 3 0,1-3 3 15,0-4 7-15,0-3 14 0,1-3-4 0,2-4-10 16,1-2 5-16,1-3 8 0,2-4-2 0,1-3-6 0,2-5 7 16,2 0 10-16,3-5-8 0,1 0-14 0,3-2-1 0,1-1 0 15,0 1-12-15,2 1-18 0,1 1-10 0,1 2-14 0,0 1-33 0,3 2-39 16,-1 2-45-16,1 0-50 0,2 4-56 0,1 0-59 16,2 2-50-16,1 0-44 0,2 2-62 0,-1 2-68 0,4 0-13 0,-1 2 0 15,0 2 14-15,2 0 16 0,-2 2 30 0,2 0 34 0,-2 1 49 16,2 2 47-16</inkml:trace>
  <inkml:trace contextRef="#ctx0" brushRef="#br0" timeOffset="2609.4669">13556 3439 0 0,'1'-11'477'0,"1"-1"36"0,-1 0 10 16,0 2 4-16,1-2-1 0,0 0-4 0,0 1-4 0,0 2-16 0,2 0-17 15,0 2-5-15,3 1-5 0,1 1-124 0,1 4-160 0,2-2-122 0,1 1-110 16,1 1-53-16,1 1-40 0,0 1-20 0,2 1-16 0,-1 1-20 0,1 1-22 16,0 1-34-16,0 1-37 0,-1 1-70 0,1 1-76 0,0 1-18 15,1 1 2-15,-2 1 2 0,-1 1 4 0,-2 0 22 0,0 0 28 16,-2 0 17-16,-2 1 15 0,-3-1 24 0,-2-1 122 0</inkml:trace>
  <inkml:trace contextRef="#ctx0" brushRef="#br0" timeOffset="2777.7967">13536 3788 0 0,'-13'14'513'16,"1"-4"49"-16,1 0 11 0,4-3 0 0,3-2-1 0,2-3-14 0,2-2-18 15,0 0-9-15,0 0-9 0,2 2-8 0,2-1-5 0,3 1-124 16,1 1-155-16,3 0-161 0,2 1-162 0,3-1-80 0,4 0-52 16,1 0-66-16,3-1-66 0,4-1-58 0,2-1-58 0,3-1-25 0,2-3-15 15,2-1 2-15,3-1 4 0,0-1 15 0,1 0 16 0,1-2 22 0,-1-1 22 16,0-1 39-16,1 1 48 0</inkml:trace>
  <inkml:trace contextRef="#ctx0" brushRef="#br0" timeOffset="4553.7248">15393 3070 0 0,'0'0'252'0,"0"-2"129"0,0-2 4 16,-1 1 8-16,-2-3 6 0,1 1-1 0,-2-1-5 0,0 2 1 0,-2-2 2 15,0 1-1-15,-1 2-4 0,-2-1-98 0,-1-1-128 0,-2 2-75 16,-1-1-62-16,-3 1-11 0,0 0 1 0,-3-2 3 0,1 2 1 16,-1 0 19-16,-2 2 16 0,1-1 12 0,-2 1 7 15,4-1 5-15,-2 2 3 0,2 0 0 0,1 0 0 0,2 0 0 0,3 2 0 16,0-1-6-16,3 1-6 0,1-1-12 0,3 2-12 0,-1-1-13 16,2 2-14-16,2-1-12 0,0 2-14 0,2-1-1 0,0 2 5 15,3 2-5-15,0-1-6 0,1 2 3 0,0 2 7 0,1-1-1 0,2 2-4 16,-1 2 5-16,1-1 7 0,0 1-11 0,-1 2-11 15,1-2-4-15,-2 2-1 0,1-1-5 0,-4 2-8 0,1-2 1 0,-2 0-1 16,-1 0-4-16,-1 0-9 0,-3-3-1 0,0 3-1 0,-1-2-2 16,-3 1-4-16,0-2 10 0,-3 0 8 0,0 1 7 0,-1-1 4 15,0-1 1-15,0 1 4 0,2-2 2 0,-1-1 5 0,2 0 5 16,1-1 2-16,1-2 4 0,2-2 2 0,1-1 2 0,1 0-1 16,2-1 2-16,1-2 5 0,1 1 3 0,2 1 3 0,1-1 6 0,1 1 3 15,2-1 2-15,2 2-1 0,2-1 1 0,2 1 4 16,2 0 6-16,2 0 6 0,3 0 4 0,1 1 5 0,2-1-1 0,0 2-2 15,1-4-5-15,0 4-5 0,-2-2-4 0,1 0-2 0,-3 1-4 16,-1-1-2-16,-2 2-1 0,-2-1 2 0,-3 1-7 0,-3 1-11 16,-2 1 0-16,-2 1 3 0,-2-1 0 0,-3 4-3 0,-4-1 3 0,-2 1 6 15,-3 2-2-15,-4 1-2 0,-2 1 4 0,-5 0 4 16,-1 1-8-16,-5 2-11 0,0-1-9 0,-4 1-5 0,0 0-23 0,0 0-29 16,1 0-36-16,1-3-39 0,3 1-45 0,2-2-47 0,4-2-49 15,3-3-54-15,4-2-60 0,2-2-63 0,3-2-12 0,7-3 6 16,-4-3 6-16,4-2 9 0,3-2 18 0,2-2 23 0,3-3 37 15,3 0 37-15</inkml:trace>
  <inkml:trace contextRef="#ctx0" brushRef="#br0" timeOffset="5422.2275">11956 5381 103 0,'-3'-3'489'0,"1"2"32"0,0-1 16 15,2 2 1-15,0-3-5 0,0 3-8 0,0-2-8 0,2 0-13 16,-1-1-15-16,2 2-6 0,1 0 0 0,0 0-136 0,2-1-176 16,4 0-101-16,0 0-76 0,4-1-31 0,3 0-20 0,3-1 1 0,1-1 8 15,3 0 8-15,2 1 2 0,-1-1 16 0,2 1 19 16,-2 1 1-16,-1 1-1 0,0 1-6 0,-3 2-3 0,-1 2-15 0,-2 0-15 16,-2 2-13-16,-2 2-14 0,-3 3-5 0,-2 1-2 0,-3 3-4 15,-4 3 2-15,-3 2-1 0,-4 3-5 0,-5 3 4 0,-3 3 1 16,-3 0 13-16,-5 5 13 0,-3 0 23 0,-4 1 24 0,-2 2 29 15,-2 0 28-15,-1 2 22 0,-2 0 23 0,1-2 17 0,-1 1 14 16,2-1 14-16,1-1 15 0,2-4 3 0,4-1 0 0,2-3-3 0,4-4-6 16,4-2-13-16,2-6-19 0,5 0-11 0,4-6-10 15,2 0-20-15,4-3-23 0,3-2-12 0,4-1-6 0,3 0-20 0,5-1-20 16,4-2-11-16,5-2-6 0,3-1-24 0,6 0-29 0,3-3-26 16,4-1-29-16,2-2-48 0,2-3-56 0,1 0-67 0,0 0-72 15,1 0-78-15,-2-3-81 0,-1 1-19 0,-1 1-2 0,-2-1 6 16,-1 2 7-16,-2-1 22 0,-1 1 26 0,-2 0 31 0,-3 0 35 15,-2-2 46-15,1 2 202 0</inkml:trace>
  <inkml:trace contextRef="#ctx0" brushRef="#br0" timeOffset="5638.7438">13571 5484 243 0,'-3'-5'508'0,"2"0"16"0,-2 1 4 0,2-1-8 16,1-1-10-16,0 1-21 0,1 0-24 0,2 2-10 0,-1 0-5 16,4 2-17-16,0 0-16 0,4 1-165 0,2 1-210 0,1 0-105 0,3 2-73 15,1-1-43-15,5 2-29 0,-1-2-22 0,4 2-17 0,1-1-40 0,2 2-47 16,0-1-46-16,0-1-47 0,1 1-1 0,-2-1 14 0,-1 1 0 16,-2 1 0-16,-1 0 18 0,-2-1 24 0,-3 1 27 0,-5 0 27 0</inkml:trace>
  <inkml:trace contextRef="#ctx0" brushRef="#br0" timeOffset="5780.8166">13571 5812 280 0,'-20'12'539'0,"4"-5"7"15,2-1-8-15,4-1-20 0,3-4-26 0,3-1-20 0,4 0-16 16,0 0-24-16,5-1-31 0,3 1-16 0,4 0-10 0,3 0-189 0,5 0-241 16,3 0-133-16,5-3-101 0,2 0-53 0,6-2-38 0,4-2-41 0,4-2-43 15,3-3 1-15,4-3 7 0,1-2 27 0,2-1 28 16,1 0 16-16,-2 0 10 0,1 0 21 0,-2 0 25 0</inkml:trace>
  <inkml:trace contextRef="#ctx0" brushRef="#br0" timeOffset="6339.3386">15136 5010 0 0,'-3'-5'12'0,"1"0"415"15,-1-1 38-15,2 0 14 0,-1 0 2 0,2-1 8 0,2 0 6 16,-2 0-3-16,1 1-3 0,2 1-1 0,1 0 1 0,1 0-57 0,3-1-72 16,3 2-119-16,1-2-130 0,4-2-63 0,1 0-45 0,3 0-9 0,1-1 0 15,3 1-10-15,0-2-11 0,0 2 4 0,2-1 11 16,-1 1-4-16,0 2-8 0,1 0 10 0,-2 1 16 0,-2 3-5 0,1-1-14 16,-2 3 8-16,1 2 11 0,-4 1-7 0,1 2-14 0,0 2 7 0,-3 3 10 15,-2 2-11-15,0 2-17 0,-2 4-2 0,-3 1 4 0,-2 5-14 0,-2 3-18 16,-2 3-2-16,-3 2 4 0,-3 4-19 0,-4 3-23 0,-1 0-5 15,-2 3 3-15,-2 1-9 0,-4 2-15 0,0-2 7 0,-2-1 14 16,1 0 3-16,-2-2 0 0,1-3 15 0,-1-4 14 0,0-1 4 0,1-4 6 16,-2-4 22-16,1-1 28 0,-1-4 13 0,-1-2 9 0,-1-2 28 0,0-3 34 15,-1-2 19-15,0-1 16 0,-1-2 28 0,2-1 29 0,0-2 22 0,1-1 16 16,2-3 10-16,2-2 8 0,2 1 3 0,2-4 3 0,2-1-3 16,3 0-3-16,3-3-15 0,2 1-21 0,2-2-19 0,2 0-22 15,5-2-23-15,3-3-26 0,3 1-26 0,3-3-23 0,5 0-14 0,5-2-8 16,3-1-20-16,5-2-25 0,5-1-25 0,3 0-21 0,6 1-39 0,2-1-43 15,3-1-58-15,3 1-62 0,1 1-83 0,0 1-89 0,1-1-64 16,0 2-54-16,1 1-15 0,-2 1-4 0,0 0 10 0,0 1 10 0,-2 1 22 16,1 1 23-16,-2 0 35 0,-1 2 38 0,0 0 59 0,-2 1 313 15</inkml:trace>
  <inkml:trace contextRef="#ctx0" brushRef="#br0" timeOffset="7641.0887">18396 1523 148 0,'8'9'194'0,"1"2"17"0,3 4 20 16,2 0 9-16,0 4 6 0,4 2 15 0,2 3 18 0,0 2-36 0,1 2-49 15,2 3-28-15,-1 4-16 0,1 3-13 0,1 3-14 16,-3 3-2-16,1 7 2 0,-5 3-15 0,0 6-21 0,-3 5 2 0,-5 4 5 16,-2 4-11-16,-3 5-22 0,-4 2 16 0,-3 5 20 0,-4 4-5 0,-1 1-13 15,-4 1 8-15,-2 4 12 0,-4 1-4 0,0 0-10 16,-4 1 2-16,-2 1 11 0,-2-1-13 0,-2-2-16 0,-3-1 2 0,0-1 4 15,-3-3-15-15,-1-3-20 0,-2-2-1 0,-1-5 6 0,0-4-4 16,-1-3-8-16,0-4-3 0,1-6-2 0,-1-2-5 0,3-4-7 16,3-3 1-16,1-5 4 0,4-2-8 0,4-3-7 15,2-4-15-15,4-3-13 0,4-3-46 0,4-3-52 0,3-5-55 0,3-2-55 16,4-3-56-16,3-3-58 0,2-5-37 0,3-5-33 0,5-3-13 16,2-4-2-16,5-6 3 0,3-5 4 0,3-7 17 0,4-7 17 15,2-5 40-15,2-7 46 0</inkml:trace>
  <inkml:trace contextRef="#ctx0" brushRef="#br0" timeOffset="7891.383">19129 3389 88 0,'-4'-7'408'16,"-1"-1"17"-16,0-1 11 0,1 0-4 0,0-1-7 0,0 1-1 15,1 0 2-15,0 3-16 0,1 0-25 0,0 0-2 0,2 3 2 16,0 0-142-16,3 3-187 0,0 0-58 0,1 0-20 0,1 0-20 0,3 0-21 16,0 3 7-16,3 0 16 0,2-2-4 0,2 4-10 0,2-2 23 0,3 0 29 15,0 0-1-15,4 0-13 0,0 0-14 0,3 0-15 0,-1-2-42 16,1 2-48-16,0-1-77 0,-1 1-80 0,0-2-47 0,0-2-35 0,0-1-2 16,-1 1 4-16,-1-1-5 0,1-2-7 0,-1-1 5 0,-1-2 8 15,-2-1 20-15,1-2 21 0</inkml:trace>
  <inkml:trace contextRef="#ctx0" brushRef="#br0" timeOffset="8107.888">19976 2830 75 0,'0'0'517'0,"0"0"35"0,0 0 14 0,3 0-10 16,-1-2-14-16,1 1-8 0,0-1-6 0,-3 2-6 0,4 0-5 15,0 3-1-15,1 2-1 0,2 1-127 0,-1 1-166 0,2 2-118 0,0 5-110 16,0 1-35-16,-1 0-10 0,-2 4 6 0,-1 2 12 0,-2 3 6 0,-4 3 8 15,-2 5-4-15,-4 1-2 0,-4 3-10 0,-4 3-7 0,-2 3-31 0,-5 0-32 16,-2 4-32-16,-2-1-32 0,-2 2-50 0,-3 1-60 0,1-2-89 16,-1-1-98-16,3 0-29 0,1-4-8 0,1-4 4 0,4-4 7 15,3-3 9-15,4-6 12 0,6-4 28 0,3-5 37 0,6-6 31 0,3-5 51 16</inkml:trace>
  <inkml:trace contextRef="#ctx0" brushRef="#br0" timeOffset="8625.978">20861 2915 183 0,'4'-6'531'0,"-2"-1"18"0,-4 1 0 15,0-2-3-15,-2-1 0 0,-2 2-14 0,1-4-19 0,0 4-31 0,-1 1-37 16,1 0-8-16,0 3-2 0,-1 1-159 0,2 2-203 0,-1 2-107 0,0 1-77 16,-2 1-26-16,2 2-10 0,-1 2 3 0,2-2 8 0,0 3 10 15,2 0 7-15,0 3 37 0,2-2 43 0,2 1 3 0,2 1-9 16,2 0 7-16,1 0 16 0,2-2-17 0,3 2-26 0,2-1-4 0,0-1 3 15,4-2-21-15,-1-2-25 0,3-2-11 0,0-2-11 0,3-2-4 0,-1-3-3 16,4-5 5-16,-1-1 5 0,0-3 13 0,1-4 13 0,-2-2 22 16,0-3 23-16,0-2 24 0,-3-1 24 0,0-3 33 0,-2-1 32 15,0-1 35-15,-3 1 37 0,0-2 29 0,-3 0 29 0,-1 0 29 0,-3 1 25 16,-1 4 9-16,-1-1 4 0,0 4 11 0,-3 2 11 0,-2 2-8 0,1 2-14 16,-2 4-13-16,1 1-13 0,-2 4-28 0,0-1-26 0,-2 4-41 0,2 1-38 15,0 3-25-15,0 0-24 0,-2 3-21 0,-1 3-19 0,-1 4-19 0,-1 4-14 16,-2 4-7-16,-2 4 1 0,-1 5 1 0,-2 6-2 0,-1 5 13 0,-3 4 14 15,0 6 7-15,-1 3 2 0,-2 3 5 0,-1 4 3 0,0 2-4 16,-1 3-2-16,-1-1 1 0,2-1 5 0,-1 2 0 0,1-3-1 16,-1-3 1-16,1 0 0 0,0-4-3 0,-2-2-5 0,1-2 4 0,0-2 4 15,-2-2-2-15,-1-3-5 0,0-3 4 0,-3-2 6 0,1-1-5 0,-2-3-5 16,-2-3-1-16,1-3 7 0,0-3-4 0,1-3-7 0,0-4 8 16,1-2 7-16,3-5 0 0,1-2-3 0,2-4 7 0,2-2 11 0,2-5 0 15,1 0-1-15,3-5 7 0,-1-1 9 0,5-4-2 0,1-2-8 16,3-2 2-16,3-3 7 0,4-2-11 0,4 0-11 0,5-5-7 0,4 0-1 15,5-3-17-15,5 0-18 0,3 0-15 0,5-2-14 0,5 1-16 0,2-1-15 16,2 2-18-16,4 0-18 0,-1 3-18 0,2-1-16 0,1 4-22 16,-2 0-22-16,1 3-28 0,0 0-29 0,-2 3-26 0,-2 3-22 15,-1 0-49-15,0 3-58 0,-2 0-32 0,-2 1-31 0,0 4 8 0,-2-2 18 16,-2 1 17-16,0 1 11 0,-1 1 29 0,-2 1 29 0,-1-1 32 0,-2 0 29 16</inkml:trace>
  <inkml:trace contextRef="#ctx0" brushRef="#br0" timeOffset="8875.8558">22497 2383 0 0,'2'-21'406'0,"-2"3"55"16,-2-3 8-16,0 1 10 0,-1 1 10 0,0-2 0 0,-1 3 0 0,0 0 0 16,-1 3 6-16,-2 0-3 0,2 3 0 0,-2 1-114 0,-1 2-141 15,0 2-98-15,-2 2-83 0,-1 4-26 0,-4 1-8 0,-1 1-10 0,-1 5-10 16,-4 3 1-16,-2 5 4 0,-2 2-1 0,-3 5-3 0,0 6 5 0,-3 5 8 15,0 4 1-15,1 3-1 0,-2 4 2 0,1 5 5 0,0 3 2 0,1 5 1 16,0 1 1-16,1 6 0 0,2 0-18 0,2 4-27 0,2 4-23 16,3-2-22-16,3 0-39 0,5-2-42 0,5-2-27 0,5-5-22 15,4-5-34-15,8-5-34 0,3-5-69 0,7-9-81 0,4-5-48 0,7-5-40 16,3-7 5-16,4-5 16 0,3-7 22 0,3-4 24 0,3-6 33 0,2-4 36 16,0-4 25-16,1-2 23 0</inkml:trace>
  <inkml:trace contextRef="#ctx0" brushRef="#br0" timeOffset="9126.3188">23525 2212 211 0,'4'0'474'0,"-1"-2"11"16,-3 2 1-16,3 0-5 0,-1-1-4 0,1 1 2 0,1 1 5 0,-1 2-4 16,1 2-3-16,0 2 2 0,0 2 5 0,1 3-158 0,0 2-211 15,1 2-70-15,0 2-28 0,1 2-10 0,1 4-1 0,-1 0 11 0,1 3 10 16,0 1 0-16,0 2-2 0,0 2 4 0,0 1 8 0,-2 0-2 0,0 3-4 15,-2 0 4-15,-2 3 4 0,0-2-3 0,-2 4-8 0,-3-1-1 16,-2 2-1-16,-2-1-4 0,-2 1-4 0,-2-2-1 0,-2 1-5 16,-2 1-9-16,-1-5-12 0,-1 1-20 0,-2-2-20 0,-1-2-44 0,-3-2-51 15,1-2-75-15,-5-2-81 0,-1-2-90 0,-3-1-92 0,-1-2-26 0,-2-2-10 16,-1-2-2-16,-2-2-1 0,1-1 8 0,1-4 11 0,4-3 14 16,2-3 22-16,4-1 41 0,2-5 97 0</inkml:trace>
  <inkml:trace contextRef="#ctx0" brushRef="#br0" timeOffset="13989.357">24216 3095 0 0,'3'-4'133'0,"1"-1"176"0,-2 1 17 16,2-2-2-16,-1 0-9 0,0 0 6 0,-1 1 10 0,1 2-4 15,1 0-9-15,3 2 3 0,1-2 11 0,1 0-100 0,4 3-130 16,2-2-36-16,1-1-9 0,3 2-13 0,2-1-17 0,0 1 12 15,3-2 19-15,2 3-2 0,0-3-14 0,2 1 9 0,-1 1 13 16,1 1-10-16,-1 0-16 0,-2 0-13 0,0 1-8 0,-2 1-44 0,0 1-50 16,-3 1-38-16,0 1-34 0,-3-1-40 0,-2 2-40 15,-1 0-58-15,-2 2-59 0,-2-1-22 0,-2 1-11 0,-4-1 2 0,-3 4 8 16,-4-2 12-16,-3 0 17 0,-5 3 31 0,-5 0 37 0</inkml:trace>
  <inkml:trace contextRef="#ctx0" brushRef="#br0" timeOffset="14134.3182">24028 3548 0 0,'-16'14'453'16,"3"-2"28"-16,3-6 7 0,4 0 2 0,4-3 5 0,4-2-3 16,2 1-3-16,4-2 0 0,4 0 0 0,4 0-15 0,5 0-21 15,3 1-153-15,4-1-187 0,4 2-172 0,4-2-160 16,3 1-117-16,1-1-108 0,4 0-34 0,2-1-13 0,2-2-1 0,2 0 5 16,-1-3-2-16,2-2 0 0,-1-1 15 0,1-1 21 0,0-2 37 15,-1-2 41-15</inkml:trace>
  <inkml:trace contextRef="#ctx0" brushRef="#br0" timeOffset="14816.5469">25871 2464 0 0,'4'-6'126'0,"0"-2"243"0,0 1 13 0,1-2 11 0,-1 3 5 16,0-2-2-16,0 1 0 0,0 1 0 0,0 3 3 0,1-2-2 0,2 4-1 16,0 1-81-16,1 0-105 0,1 0-81 0,2 1-76 0,1 2-26 15,0-1-11-15,1 2-10 0,2 1-10 0,-2-1 2 0,0 2 5 16,-1 2-4-16,2-1-7 0,-4 1-1 0,1 1 2 0,-2 0-10 0,-2 1-11 15,0-1-7-15,-3 3-2 0,-3 0-14 0,-2 0-15 16,-2 2 3-16,-4 1 7 0,-1-2-7 0,-4 4-12 0,-2-1 6 0,-4 1 14 16,-3-1-4-16,-2 2-8 0,-2 0 14 0,-3-1 22 0,0 1 2 15,-1 0-1-15,-1-3 15 0,1 0 24 0,2-2-3 0,2-1-10 16,2-1 13-16,5-1 22 0,0-2 1 0,5-2-7 0,1 0 19 0,4-3 25 16,3 0 4-16,1-2-4 0,2 1 12 0,2-2 15 15,0 0 0-15,4 0-4 0,2 0 10 0,2-2 12 0,4 2 7 0,2-1 5 16,5 1 6-16,4-3 2 0,3 1-5 0,5 1-9 0,1 1-12 15,3-2-11-15,1 2-5 0,0 2-4 0,0-1-8 0,-3 4-8 16,0-1-8-16,-3 4-5 0,-2-1-14 0,-4 4-23 0,-4-1-5 16,-3 4-1-16,-2-2-10 0,-6 3-9 0,-4 0 3 0,-3 1 6 15,-5 2-1-15,-4 0-7 0,-5 2 5 0,-5-1 8 0,-4 4-7 16,-6-1-10-16,-5 1-3 0,-4 1 2 0,-4 0-13 0,-3 0-11 16,-2 0-8-16,-2-2-6 0,1 1-14 0,0-5-16 0,2 1-18 0,3-2-15 15,4-2-21-15,3-2-19 0,5-2-25 0,4-2-28 0,5 0-27 16,2-3-30-16,6-2-37 0,4 1-41 0,8-5-50 0,0 0-52 15,6-3-4-15,3-2 10 0,7-2 15 0,7-2 18 0,5-5 16 16,5-2 19-16,6-2 28 0,5 0 31 0</inkml:trace>
  <inkml:trace contextRef="#ctx0" brushRef="#br0" timeOffset="15065.9618">26525 2890 18 0,'0'0'474'0,"0"0"21"0,0 0 1 16,0-5-1-16,3 2-3 0,-2 0-3 0,1 2-7 0,-1-1 1 15,-1 2 3-15,3 2-3 0,-1-1-3 0,1 4-117 0,1-1-152 16,-1 2-106-16,1 0-99 0,1 2-21 0,0-1 3 0,1 4 0 0,-1-1-3 16,0 1 5-16,1 2 4 0,-2 1-6 0,-2-1-14 15,0 4-7-15,-2 1-6 0,-4 0-15 0,-4 3-18 0,-3 0-16 0,-5 3-17 16,-3 0-15-16,-5 3-15 0,-4 0-12 0,-1 0-9 0,-3 0 1 16,0 1 4-16,-1-2-4 0,2-2-4 0,2 0 3 0,5-3 6 15,2-2-9-15,5-1-16 0,4-4 1 0,5-1 4 0,4-2-2 0,4-4-5 16,5-1-12-16,4-1-12 0,6-5-29 0,5 0-32 15,4-6-17-15,7 0-12 0,3-5-2 0,5-1 4 0,4-1 22 0,3-4 28 16,4-2 20-16,2 1 15 0</inkml:trace>
  <inkml:trace contextRef="#ctx0" brushRef="#br0" timeOffset="15249.9876">26928 3188 0 0,'44'-27'198'15,"-3"2"112"-15,-3 1 40 0,-5-2 23 0,-2 2 20 0,-3 2 27 16,-4 1 32-16,-4 1 31 0,-4 2 31 0,-3 5-4 0,-2-1-12 16,-5 4-63-16,-2-1-75 0,-2 4-42 0,-4-1-31 0,-2 4-37 15,-2-1-35-15,-4 4-25 0,-2-1-22 0,-2 2-27 0,-4 2-25 16,-2 4-34-16,-1 0-35 0,-3 4-20 0,1 1-15 0,1 4-11 0,-1 1-10 15,3 4 6-15,3 1 8 0,2 3-5 0,3 1-8 16,4 1-11-16,3 1-17 0,3 0-33 0,4 1-41 0,2-1-43 0,2-1-42 16,5-1-52-16,4-2-53 0,3-2-57 0,4 0-60 0,2-5-62 15,5-2-64-15,3-2-13 0,4-3-1 0,3-3 16 0,2-3 16 16,3-3 31-16,0-2 37 0,1-1 44 0,2-3 47 0</inkml:trace>
  <inkml:trace contextRef="#ctx0" brushRef="#br0" timeOffset="15483.6078">27673 3125 73 0,'-14'-1'416'0,"2"-2"20"0,1-2 16 0,3-2 5 0,4-2 4 16,1-2-1-16,2 4 4 0,2-1-4 0,2 4 1 0,4-1-1 0,1 2 4 15,2 0-136-15,4 2-179 0,3 1-65 0,3 0-36 16,1 0-21-16,5 1-20 0,0 2-10 0,4 0-9 0,0 2-22 0,1 1-28 15,1 0-38-15,1 1-41 0,-1 1-42 0,-1 1-39 16,0-2-38-16,-1 4-34 0,-2-4-66 0,0 4-75 0,-2-4-18 0,-2 2-4 16,-2-1 4-16,0-2 4 0,-4 0 23 0,-2-3 24 15,0 0 41-15,-4-3 43 0,0 0 39 0,-2-2 276 0</inkml:trace>
  <inkml:trace contextRef="#ctx0" brushRef="#br0" timeOffset="15684.0362">28204 2854 199 0,'-1'-5'498'16,"-1"1"12"-16,2 1-1 0,2-3 1 0,-1 1 3 0,0 1-3 16,1 1-6-16,-1 1 3 0,-1 2 3 0,0 0-3 0,3 2-3 15,-2 1-152-15,0 0-196 0,1 3-91 0,-1 1-59 0,-1 2-14 0,0 2 4 16,-3 2-13-16,-1 2-16 0,-2 2-15 0,-2 4-13 16,-4 0-29-16,-4 4-36 0,-3 4-41 0,-2 1-44 0,-3 4-47 0,-2 1-53 15,-2 1-74-15,2 1-82 0,-1-1-25 0,3 2-10 0,1-4 8 16,5-1 14-16,3-1 18 0,6-4 20 0,5-2 28 0,4-2 30 15,5-3 43-15,4-5 178 0</inkml:trace>
  <inkml:trace contextRef="#ctx0" brushRef="#br0" timeOffset="16284.5567">29456 2563 0 0,'-13'-6'75'0,"-3"0"198"0,-4 1 13 0,-3 1-4 16,-5 2-6-16,-5 2 6 0,-5 5 11 0,-3 2 4 0,-4 5 0 16,-3 3 13-16,-2 6 19 0,1 2-92 0,0 4-122 0,1 3-25 15,1 1 0-15,3 4-10 0,3 1-17 0,3 3 10 0,4 0 14 16,3 3-4-16,6 0-14 0,3 0 6 0,8 0 7 0,4 0-8 0,5-2-16 16,8-1 1-16,5-3 2 0,6-1-5 0,8-4-14 0,4-2 3 15,6-5 9-15,6-5-11 0,3-2-16 0,4-5 0 0,3-3 0 16,4-5-15-16,0-2-18 0,2-4-3 0,-1-4 0 0,-1-1-9 15,-1-5-13-15,-3-3 1 0,-4-2 4 0,-4-4-4 0,-3 0-10 16,-5-4 5-16,-3-2 14 0,-2-2-1 0,-4-1-5 0,-5-1 18 0,0 1 21 16,-5-2 7-16,-2 2 5 0,-3 2 14 0,-4 2 13 15,-2 2-3-15,-3 3-8 0,-2 2-11 0,-3 5-11 0,-2 2-35 0,-3 2-44 16,-1 4-35-16,-3 4-33 0,-1 4-57 0,-1 1-63 16,-2 4-65-16,-1 2-62 0,-1 3-25 0,0 5-13 0,1 1 0 0,0 1 5 15,1 4 13-15,2-1 16 0,3 2 34 0,4 0 35 0</inkml:trace>
  <inkml:trace contextRef="#ctx0" brushRef="#br0" timeOffset="16445.6833">29555 3578 307 0,'-2'2'537'16,"1"-4"18"-16,0-2 9 0,1-2-1 0,1-3-4 0,0 0-10 0,1-2-12 15,-1 2-24-15,0 2-28 0,1-1-28 0,0 4-28 0,0-1-196 16,0 1-248-16,1-1-128 0,0 1-92 0,-1 1-86 0,1-2-81 0,1 2-68 15,3-1-62-15,-1 1-10 0,4 0 10 0,2-2 20 0,1 2 28 16,3-1 26-16,0 1 29 0,3 0 23 0,1-2 23 0,0 1 38 0,2 1 266 16</inkml:trace>
  <inkml:trace contextRef="#ctx0" brushRef="#br0" timeOffset="16935.844">30772 2842 0 0,'4'-12'319'0,"0"-2"103"0,0-1 8 0,1 0 4 16,1-1 2-16,0-1 2 0,1 1-3 0,0 1 2 0,-1-2 1 15,1 4 7-15,0-1 11 0,-1 1-96 0,1 1-123 0,-2 0-79 0,1 1-61 16,-4 1-19-16,1-1-4 0,-2 4-4 0,-1-1-1 0,-2 1 0 0,-1 1 0 16,-1 0 0-16,-3 1 0 0,1 1-10 0,-4 1-11 0,0 1-11 15,-4 2-8-15,1 2-11 0,-3 1-12 0,-1 0-3 0,-2 3-2 16,-1 1-2-16,-1 1-4 0,-2 4 2 0,2-2 2 0,-2 2-1 0,2 2-1 15,1-2 2-15,1 1 2 0,3 1 1 0,0-2-4 0,3 1 1 16,2-1 2-16,2-1 1 0,1 1-4 0,1-2 1 0,2 2 4 16,1-1-2-16,1 1-1 0,0 0 0 0,3 0 2 0,0-2-5 0,0 2-8 15,2-1-4-15,-1 1-3 0,2-2-7 0,-1 1-10 0,1-1-5 16,0-1-5-16,-1 2-8 0,0-4-8 0,0 2-5 0,0-1-2 16,0 1-2-16,0-2-7 0,0-1 5 0,0 0 6 0,0 0 8 0,2-1 1 15,0-2 10-15,2 1 10 0,0-1 7 0,2 0 3 16,2-1 10-16,0-2 11 0,2 0 6 0,3 0 2 0,0-2 7 0,1-1 10 15,0 2 5-15,1-2 0 0,-1 0 3 0,0 1 8 0,-1 1-5 16,-1-1-3-16,-2 1 0 0,-1 1 3 0,-2 0-3 0,-1 1-6 16,-1 2 1-16,-2 0 4 0,-1 2-7 0,-1 1-7 0,-2 1 0 0,-1 4 5 15,-1-1-5-15,-3 2-2 0,-4 2 4 0,-1 2 5 0,-5 1-1 16,-2 2-3-16,-2 1 2 0,-5 2 4 0,-2 1-12 0,-2-1-20 16,-1 1-17-16,-1 1-19 0,1-3-25 0,0 0-27 0,1 0-42 0,3 0-45 15,3-3-45-15,3-2-48 0,4 1-48 0,3-2-45 16,3-3-43-16,4 0-46 0,4-3-2 0,4 0 13 0,4-3 16 0,5-3 20 15,3 0 21-15,4-3 24 0,4-3 39 0,3 0 44 0</inkml:trace>
  <inkml:trace contextRef="#ctx0" brushRef="#br0" timeOffset="17335.8611">31003 3244 67 0,'1'-6'449'16,"0"1"17"-16,-1-1 7 0,0 2 4 0,-1-2 4 0,1 1 1 0,-1 1-1 15,-1-1 1-15,1 2 2 0,-2 0-2 0,1 2-2 0,-1 1-134 16,0 0-169-16,3 0-87 0,-2 0-63 0,-1 1-19 0,0 1-7 15,2 1-11-15,1 0-11 0,1 0-6 0,1 3-5 0,0 0-11 16,2 0-16-16,2 0-11 0,0 0-10 0,2 0-17 0,3 0-20 16,1-2-18-16,1 1-17 0,2-2-7 0,2 0-9 0,1 0 2 0,0-3 2 15,1-2 8-15,0-1 9 0,-2 0 27 0,0-1 33 0,-1-1 39 16,-1 1 42-16,-3-2 54 0,-1 1 57 0,-3 1 47 0,-2-2 44 16,-2 3 23-16,0 0 17 0,-2 0 4 0,-1 1 3 0,-1 2-3 0,0 0-3 15,0 0-12-15,0 0-11 0,-3 3-22 0,-1 0-24 0,-1 5-33 0,-2 1-33 16,-1 3-28-16,-2 1-28 0,-2 5-11 0,-2 2-8 15,-2 2 0-15,-1 2 3 0,-2 5 1 0,-2 1 4 0,0 1-8 0,-3 4-6 16,-2 1-12-16,-3 3-9 0,0 1-12 0,-5 1-11 0,1 1-5 16,-3 1-7-16,0 1-2 0,-1-1-1 0,1-2-2 0,1 0-5 15,3-3 0-15,0-2 0 0,3-2 0 0,2-4 0 0,3-2 6 0,3-6 9 16,2-1 7-16,4-4 10 0,2-4 7 0,4-4 12 16,1-1 0-16,4-5 0 0,1-2 1 0,3-3 5 0,4-4-1 0,3-4-4 15,3-2-1-15,4-4-3 0,4-5-16 0,5-3-22 0,4-2-26 0,3-4-31 16,5-1-38-16,2-2-46 0,5 0-35 0,2 0-38 15,0 2-39-15,1 2-41 0,0 2-37 0,-1 3-37 0,-2 3-52 0,-2 3-52 16,-4 3-1-16,-4 3 14 0,-4 6 26 0,-4 1 27 0,-6 4 39 16,-2 2 41-16,-5 4 35 0,-4 4 40 0</inkml:trace>
  <inkml:trace contextRef="#ctx0" brushRef="#br0" timeOffset="18116.4715">25165 5812 0 0,'6'0'366'15,"-2"0"73"-15,-2 0 19 0,2-2 2 0,0-1-1 0,0 0 5 16,2 0 8-16,-1 2-1 0,3-1-3 0,3-1 3 0,2 2 8 0,0 1-115 15,5 0-149-15,0-2-83 0,2 2-62 0,2 0-35 0,0 0-29 16,1 0-6-16,1 0-2 0,-1 0-25 0,2 2-33 0,-1-1-15 0,1 1-10 16,-1 1-32-16,2 0-38 0,-1 0-46 0,2 3-48 0,-2-2-63 0,0 1-67 15,1 1-38-15,-2-2-33 0,0 1-6 0,-3 1 1 0,-1-3 19 16,-1 0 22-16,-3-3 18 0,-3 1 13 0,0-2 29 0,-3 1 32 0</inkml:trace>
  <inkml:trace contextRef="#ctx0" brushRef="#br0" timeOffset="18303.3132">25684 5531 0 0,'-7'0'231'0,"2"1"264"0,1 0 12 0,0 0 3 0,4-1 0 15,-1 2-2-15,-1 0 2 0,1 2-1 0,0 2-2 0,-2 1 0 0,0 2 1 16,-1 3-68-16,-1 4-92 0,-2 2-138 0,-1 1-152 0,0 4-44 0,-2 0-13 16,-2 2-4-16,0 3-6 0,-2-1-28 0,0 1-37 0,-2 1-40 15,0 2-43-15,-3 2-77 0,0 0-86 0,1 2-79 0,-2 1-79 16,0-2-22-16,0 1-7 0,-2-1 0 0,2-1-3 0,0-3 5 0,4-4 5 15,2-4 28-15,0-4 37 0,5-4 40 0,4-4 178 0</inkml:trace>
  <inkml:trace contextRef="#ctx0" brushRef="#br0" timeOffset="21156.9357">27243 5268 159 0,'-7'-10'267'0,"0"1"9"0,1-2 6 0,-2 0 10 15,1 2 16-15,-1-1 13 0,0 0 13 0,0 2 13 0,0 0 13 16,0 0-50-16,0 1-67 0,0 1-25 0,0 0-14 0,1 0-5 0,-1 0-1 15,0 0 3-15,2 1 3 0,-1 1 2 0,0-1-2 0,2 0-3 0,1 1-5 16,1 1-8-16,1 0-13 0,0 1-20 0,1 0-25 0,1 2-13 16,0 0-12-16,1-3-15 0,2 2-19 0,1 0-11 0,1 1-11 15,3-1-11-15,3 1-13 0,4-2-10 0,1 2-9 0,4-1-4 0,4 0-1 16,2-1-4-16,4-1-6 0,2 0 0 0,4-1 2 0,1 0-5 0,3 0-8 16,0-1-4-16,0 0-6 0,-1 0-4 0,-1 0-2 0,-3 1-3 15,-3 0-2-15,-3 2-2 0,-3 2 1 0,-4 0 0 0,-4 2 0 16,-4 3 4-16,-2 1 4 0,-4 2 4 0,-4 3 0 0,-2 2 9 0,-4 4 10 15,-4 2 2-15,-4 4-1 0,-4 3 5 0,-4 6 7 0,-4 1-1 0,-5 6-2 16,-5 4 2-16,-3 2 7 0,-3 5-7 0,-4 1-4 0,0 3 5 0,-4 1 7 16,1 2-5-16,1-1-8 0,0 1 2 0,3-2 7 0,1-2-4 15,2 1-4-15,4-6 3 0,0 0 6 0,5-5-3 0,1-2-4 16,3-2 4-16,2-6 6 0,2-2-3 0,2-4-9 0,3-3 4 0,0-4 7 16,3-4-1-16,2-4-1 0,0-3 3 0,2-1 5 0,1-4-2 0,1-1 0 15,2-4 1-15,0-2 5 0,-1-3-1 0,2-2-5 0,2-2 3 0,0-4 1 16,2-2-1-16,2-2-3 0,0-2 0 0,2-2 2 0,2-1 1 15,0-1 1-15,2-1 2 0,2 1 3 0,0 0 6 0,2 0 5 16,0 3 1-16,2 0 0 0,-2 1 1 0,1 2 4 0,0 2-2 0,2 1-3 16,-2 1-2-16,2 4 2 0,-2 1-12 0,2 3-15 0,1 0-18 0,0 1-19 15,1 4-25-15,2-1-23 0,0 2-34 0,2 2-32 0,0 1-31 16,3 0-31-16,0 1-33 0,0 2-34 0,3-1-68 0,0 1-78 16,-1 0-47-16,4 0-41 0,-2-2 1 0,1 2 12 0,-1-1 13 0,0-1 19 15,0-1 29-15,-1 0 35 0,-2-1 30 0,-2 1 27 0</inkml:trace>
  <inkml:trace contextRef="#ctx0" brushRef="#br0" timeOffset="21473.9893">27844 5810 141 0,'-4'-10'459'0,"0"1"18"0,3-2 12 0,-1-1 4 0,1 2 5 0,2-2 0 16,1 3-1-16,0 1 2 0,2 4 4 0,3-1-1 0,1 2-5 15,3 2-143-15,2-2-185 0,2 2-82 0,1 1-48 0,2 0-19 0,2 0-10 16,0 1-5-16,3 2-7 0,-2-2 1 0,2 4 2 0,0-1-2 0,-2 2-8 15,0 2-2-15,-1-1 2 0,-1 4-9 0,-2 1-16 0,-2 3-1 0,-3 1 5 16,-3 2-10-16,-2 2-16 0,-3 1 5 0,-3 3 9 16,-2-2-9-16,-3 2-10 0,-4 0 5 0,-3 2 13 0,-1-2-2 0,-4 0-6 15,-1-2 12-15,-3 2 19 0,-1-3 1 0,-3 2-7 0,0-2 19 0,-2-2 23 16,1 1 4-16,0-4-5 0,-1-1 15 0,1 0 22 0,2-1 5 0,2-4 2 16,1-2 8-16,1-1 14 0,5-1 6 0,2-1 0 0,2-1 5 15,2-2 5-15,3 1-5 0,2-2-11 0,3-1-5 0,3 0-4 16,1 0-10-16,4 0-10 0,3 0-17 0,2-1-23 0,4-1-32 0,3 1-34 15,4-1-36-15,4-1-39 0,2 0-42 0,0-1-43 0,4 2-68 0,0-2-75 16,1 2-75-16,0-1-74 0,-2 0-25 0,0-1-9 0,-2 2 9 16,0-2 11-16,-3 2 26 0,-3-2 28 0,-1 1 29 0,-4 0 29 0,-3-2 41 15,-2 2 193-15</inkml:trace>
  <inkml:trace contextRef="#ctx0" brushRef="#br0" timeOffset="21640.9116">28007 6095 108 0,'-23'-1'445'15,"3"-2"31"-15,3 0 26 0,3-3 13 0,4 0 7 0,2 0 1 0,2 0 1 16,2 0-1-16,4 3 2 0,2 0-1 0,3 0-1 0,3 0-145 0,4 3-187 16,4-3-88-16,3 0-58 0,5 1-54 0,4-1-57 0,4 0-39 15,4 0-31-15,4 2-40 0,4-1-38 0,1 1-77 0,3-1-84 16,3 4-65-16,-1-1-56 0,1 1-14 0,-2-1 0 0,-1 4 9 0,-1-2 12 16,-2 1 22-16,-3 2 31 0,-2 0 25 0,-3 0 25 0,-1 2 38 0,0-1 287 15</inkml:trace>
  <inkml:trace contextRef="#ctx0" brushRef="#br0" timeOffset="21907.8919">29752 5806 0 0,'-9'-9'258'15,"2"0"204"-15,0 0 13 0,3-2 10 0,3 1 10 0,0 2 0 16,1-1-5-16,1 2 2 0,2 1 6 0,2 1-3 0,2 4-3 16,2-1-82-16,4 1-106 0,2 1-118 0,4 0-123 0,3 1-36 0,2 1-15 15,3 1-19-15,2 0-26 0,2 0-8 0,2 1-5 0,2 2-29 0,0 0-36 16,1 0-33-16,-2 2-29 0,1 1-44 0,-3-2-49 0,0 4-80 0,-1-1-92 16,-2-1-30-16,-2 2-15 0,-3-2 6 0,0 0 15 0,-3 1 9 15,-1-2 9-15,-3-1 27 0,-1-2 31 0,-2 1 34 0,-1-2 52 0</inkml:trace>
  <inkml:trace contextRef="#ctx0" brushRef="#br0" timeOffset="22082.7321">30211 5651 0 0,'-10'-5'394'16,"2"0"82"-16,2 0 19 0,0 1 7 0,2-2 1 0,2 0-1 0,0 0 4 16,1 2-4-16,0 0-5 0,-1 2 1 0,2 2 1 0,0 0-109 0,0 0-144 15,0 0-100-15,0 4-88 0,0-1-38 0,-1 2-23 0,0 2-11 0,-1 0-7 16,0 3-19-16,-2 2-22 0,-2 1-17 0,0 3-14 15,-5 3-33-15,-1 3-42 0,-4 3-62 0,-4 4-68 0,-1 1-82 0,-3 4-83 16,0-1-23-16,-3 2-3 0,3 1 3 0,0 1 4 0,4-1 19 0,3-1 20 16,2-1 20-16,6-2 18 0,3-2 35 0,5 0 160 0</inkml:trace>
  <inkml:trace contextRef="#ctx0" brushRef="#br0" timeOffset="25228.6203">31712 5384 138 0,'1'2'177'16,"-1"-2"16"-16,0 0 16 0,0 0 16 0,0 0 19 0,0 0 29 0,0 0 32 16,0 0-13-16,0 0-28 0,3 0-24 0,0-2-27 0,-1 1-10 15,1-1-8-15,1-1-14 0,1 1-14 0,1 0-26 0,0-2-29 16,2 0-25-16,2 0-22 0,-1-1-11 0,2 0-9 0,1 0 3 0,0 0 0 16,0-1 3-16,1 0 4 0,-1 0 1 0,1 0-2 0,1-1 1 0,-2 1 1 15,0-1 13-15,-2 1 13 0,1-1 7 0,-3 1 5 16,0 0 4-16,-3 0 7 0,1 0 3 0,-2 0 4 0,-2 1 7 0,0-1 7 15,-2 1-8-15,-2-1-8 0,0 1-7 0,-1-1-5 0,-2 2-14 0,-2-1-18 16,-2 0-8-16,-2 0-7 0,-1 0-7 0,-1 2-11 0,-3 0-11 16,0 3-10-16,-3 2-10 0,0 0-8 0,-1 3-2 0,0 2 2 15,-1 1 0-15,-2 4-3 0,2 2 2 0,0 2 2 0,-1 4 1 0,4 1-4 16,-1 3 2-16,3 3 5 0,1 0-2 0,2 4-3 0,2 1 3 16,2 1 4-16,1 2-2 0,1 0-4 0,2 1 4 0,1 0 2 15,0 1 2-15,1 0-1 0,2 2 2 0,0-2 5 0,-1 2-3 0,1-1-6 16,0-2 2-16,-1 0-1 0,1-2-1 0,0-2-6 0,-2-1 2 15,0-2 2-15,1-1-5 0,-2-4-8 0,0-1 0 0,0-4 1 16,-2-1-2-16,0-4-7 0,-1-1 4 0,0-2 7 0,-1-5 0 0,0 0-3 16,-1-3 3-16,-2-2 3 0,1-2-2 0,-2-2-1 0,1-3 5 0,0-2 10 15,2-2 1-15,1-2-2 0,1 0 4 0,3-5 3 16,3-1 0-16,2-1-8 0,5-4 2 0,2 1 5 0,4-4-2 0,4 1-3 16,2-2 3-16,6-2 4 0,4-1-2 0,3 2-7 0,2-2 1 0,5 0-1 15,0 3-4-15,2 0-4 0,3 1-4 0,0 1-2 0,1 1-14 16,-2 4-15-16,1 1-20 0,0 1-17 0,-3 2-23 0,0 2-21 15,-3 0-30-15,-1 2-32 0,-4 2-35 0,-1 0-38 0,-3 2-27 0,-3 0-23 16,-2 1-47-16,-5 0-58 0,-3 0-17 0,-2 1-7 0,-3 0 14 16,-4 0 20-16,-2 0 19 0,-2 0 19 0,-4 0 29 0,-2 1 35 0,0-1 37 0,-2 1 189 15</inkml:trace>
  <inkml:trace contextRef="#ctx0" brushRef="#br0" timeOffset="28717.1627">23949 8240 1 0,'10'-2'344'15,"-2"-3"-13"-15,0 0-16 0,0 1-18 0,0-4-18 0,1 2-39 0,2 3-49 16,-1 0-34-16,4 2-31 0,0 2-43 0,2 2-47 0,3 0-146 16,1 2-176-16,1-1-47 0,2 1-11 0,-2-1 13 0,2 1 16 0,-2 0 18 15,-1 0 18-15</inkml:trace>
  <inkml:trace contextRef="#ctx0" brushRef="#br0" timeOffset="28966.13">23824 8650 145 0,'-17'3'528'0,"2"0"30"16,0-5 15-16,5 0 2 0,0-3-4 0,4 0 4 0,-1-2 2 16,3 1-2-16,0 0-5 0,3 0-2 0,-1 3-1 0,2-1-142 0,0 0-185 15,3 2-113-15,0 0-89 0,1-1-34 0,2 1-17 0,2-1-10 0,4 1-4 16,4 0-19-16,3-1-23 0,5 0-33 0,4-1-35 0,5-1-47 0,3 0-50 15,4 1-57-15,3-2-60 0,1 0-84 0,3 1-93 0,-1-1-24 16,1 1-5-16,-2 0 7 0,1 2 4 0,-4-2 18 0,-2 1 19 16,-1 1 37-16,-3 0 40 0,-4 1 49 0,-1 1 136 0</inkml:trace>
  <inkml:trace contextRef="#ctx0" brushRef="#br0" timeOffset="33187.1776">25501 8080 13 0,'-2'-2'375'0,"-1"0"15"16,2-2 12-16,1 0-3 0,-2-2-7 0,2 0 2 0,0 0 10 16,0 0-11-16,2 2-15 0,0-1 0 0,2 2 4 0,3-1-133 0,1-1-171 15,4 0-55-15,1-1-20 0,5-1-20 0,0-1-16 0,5-2 6 0,2 1 14 16,2-3-8-16,4 0-15 0,-1-2 13 0,4 0 20 0,-1 0-3 0,2-1-10 16,-2 0 10-16,0 0 12 0,-1 1-8 0,-1-1-14 0,-2 1 4 15,1 0 13-15,-4 0-5 0,0 2-13 0,-2 0 8 0,-2 0 8 16,0 2-5-16,-5 0-12 0,0 2 10 0,-3-1 16 0,-4 3-4 0,0 1-7 15,-4 1 9-15,-2 1 17 0,-2 2 2 0,-2 1-2 0,-2 1 25 0,-2 2 30 16,-1 1 9-16,-4 4 0 0,-3 1 12 0,-3 4 15 0,-4 3-3 16,-2 3-9-16,-3 4 1 0,-3 3 10 0,-2 3-10 0,-3 4-8 0,-1 1-1 15,-2 4 2-15,-1 2-21 0,0 4-30 0,0 0-7 0,0 2-1 16,1-1-10-16,3 2-18 0,2 0 2 0,2-2 2 0,2 0-11 0,4-3-19 16,4-3-5-16,2 0-5 0,6-4-24 0,2-4-32 0,4-4-10 0,2-3-4 15,4-2-26-15,2-5-33 0,4-3-35 0,2-2-38 0,4-3-40 16,3-3-38-16,3-4-61 0,3-2-64 0,3-5-16 0,5-3-1 15,1-4 20-15,4-4 21 0,3-3 12 0,1-4 9 0,0-3 24 0,1-4 27 16,2-1 39-16,-2-2 236 0</inkml:trace>
  <inkml:trace contextRef="#ctx0" brushRef="#br0" timeOffset="33504.8585">26632 7938 0 0,'20'-16'160'0,"-4"2"290"0,-5 1 17 16,-3 1 10-16,-2 0 9 0,-3 2-2 0,-3 1-2 0,-1 0 2 0,-2 3 4 15,-1 0-4-15,-1 3-2 0,-1 0-67 0,0 2-83 0,-2 2-124 0,-3 2-137 16,-2 1-40-16,-2 4-10 0,-2 1-9 0,-3 4-12 0,-3 2 6 15,-2 2 11-15,-2 2-1 0,-2 2-2 0,1 3 7 0,-2 2 9 0,2 1-3 16,2 1-5-16,0 2 4 0,4-1 4 0,0 1-5 0,4 0-5 16,2 0 2-16,1 0 4 0,3 0-7 0,3-2-7 0,1 1-3 0,2 0 0 15,4-3-10-15,2 1-11 0,1-4 0 0,4-2 4 0,2-2-1 16,2-2-4-16,3-4 1 0,3-2 3 0,2-4-2 0,5-3-5 0,0-4 4 16,5-4 3-16,1-3-2 0,4-4-4 0,1-3 6 0,2-4 11 15,1-4-5-15,1-2-6 0,-1-1 3 0,-1-4 7 0,-3 1-2 0,-1-4-5 16,-2 0 1-16,-2-2 5 0,-3 1 0 0,-3-1-1 0,-2 1 5 0,-2-1 10 15,-2 2 5-15,-2-1 5 0,-2 4 8 0,-3 2 8 0,-2 0 5 16,0 5 3-16,-2 1 2 0,-2 3-2 0,-2 4-8 0,0 2-10 16,0 2-24-16,-1 3-25 0,-2 2-37 0,-1 2-38 0,0 3-34 0,-1 1-34 15,-2 2-42-15,-2 3-49 0,-2 4-85 0,-1 3-95 0,0 3-52 0,-1 2-40 16,0 2-6-16,-1 3 8 0,2 1 19 0,0 1 25 0,2 0 31 0,2 2 32 16,1-1 29-16,2-1 26 0</inkml:trace>
  <inkml:trace contextRef="#ctx0" brushRef="#br0" timeOffset="34139.6352">27431 8006 0 0,'1'-12'291'0,"0"0"67"0,1 0 14 15,-1-1 2-15,2-1-2 0,1 1 10 0,0-1 11 0,0 2 0 0,2 2-3 16,2 0 14-16,2 2 17 0,0-1-109 0,4 2-145 0,-1 0-41 0,2 0-9 16,-1 1-12-16,2 1-12 0,2 0 3 0,-2 0 10 0,1 2-7 0,-1 0-12 15,0 2 3-15,0 1 6 0,0 1-13 0,-3 2-22 16,1 1-5-16,-2 2 1 0,-2 2-15 0,-2 1-20 0,-1 3-1 0,-3 0 6 16,-1 3-7-16,-5 1-8 0,-2 1 1 0,-4 4 7 0,-4-1-4 0,-5 4-7 15,-3 1 6-15,-5 2 8 0,-6 3-1 0,-4 0-2 0,-5 2 1 0,-1 0 4 16,-3 1 1-16,0-1-2 0,0-1 3 0,1 1 0 0,3-2 0 15,4-2-5-15,3 0 2 0,5 0 3 0,4-3-4 0,4-1-4 0,5-1-1 16,3-2 2-16,6 0-1 0,3-3 1 0,4-2-2 0,3 0-2 16,6-2-2-16,3 0-1 0,4-4-5 0,5 0-8 0,3-2-21 0,7-2-23 15,4-2-26-15,4-3-28 0,3-1-46 0,3-2-51 0,2-2-78 16,2-1-87-16,0-1-72 0,1-1-69 0,-3-1-22 0,-1-1-7 0,-3 1 2 16,-4-2 8-16,-3 0 17 0,-2 0 25 0,-5-1 25 0,-4 0 27 15,-2 1 45-15,-4 0 240 0</inkml:trace>
  <inkml:trace contextRef="#ctx0" brushRef="#br0" timeOffset="38544.1169">14628 2548 0 0,'0'0'123'0,"0"0"18"0,0 0 0 16,0 0-2-16,0 0-5 0,0 0 11 0,0 0 16 0,0 0-17 0,0 0-26 15,0 0-26-15,0 0-25 0,0 0-13 0,0 0-9 0,0 0-9 16,0 0-6-16,3 0-4 0,-3 0-7 0,0 0 1 0,4 0-5 15,-2 1-2-15,1-1-1 0,0 0 0 0,2 0 0 0,0 0 5 0,2 2 7 16,1-2 16-16,3 1 19 0,2-1-1 0,0 2-4 0,3-2 9 16,2 0 15-16,0 0-1 0,2 0-4 0,3 0 7 0,0 0 10 15,2 0-6-15,0-3-8 0,3 0 1 0,2 1 2 0,2-2-13 16,0-2-22-16,2 0 5 0,1 0 16 0,1-2-11 0,0-2-20 16,1 1 7-16,2-2 13 0,1 1-11 0,0-2-16 0,0-2 12 0,1 2 23 15,2-1-4-15,0-2-10 0,1 3 11 0,-2-2 14 0,2 1-7 16,-1 1-15-16,1 0 8 0,-1 0 10 0,1 1-8 0,-2 1-13 15,2 2 6-15,0-1 12 0,0 2-12 0,0 1-21 0,2 0-1 16,-1 1 4-16,0 2-15 0,1 0-21 0,-2 2 3 0,0 1 13 16,0 0-10-16,-2 0-12 0,-2 0 6 0,-1 1 12 0,-2 1-9 0,-3 1-15 15,-2-3 8-15,-3 3 13 0,-2 0-9 0,-3-3-14 0,-2 3 4 0,0-2 8 16,-4 1-20-16,-2-2-29 0,0 1-6 0,-2 1-2 16,-1-1-34-16,-2-1-45 0,-2-1-31 0,0 1-23 0,1-2-65 0,-2 1-74 15,-2-2-16-15,1 0 4 0,-2 0-4 0,-1 0 1 0,-1-2 16 16,-2 1 21-16,-1 4 10 0,-1-5 8 0</inkml:trace>
  <inkml:trace contextRef="#ctx0" brushRef="#br0" timeOffset="39928.655">14895 4039 0 0,'-2'-1'51'15,"1"-1"100"-15,1 2 5 0,-1-3 5 0,-1 1 1 16,1 1 4-16,0-2 5 0,1 3-15 0,-2-1-22 0,2 1-28 0,0 0-26 16,-1-1-4-16,1 1 4 0,-1-1-4 0,1 1-7 0,0 0-4 15,0 0-2-15,0 0-8 0,0 0-7 0,0 0 0 0,0 0 2 16,0 0-5-16,0 0-9 0,0 0 0 0,0 0 3 0,0 0-15 16,0 0-20-16,0 0 2 0,0 0 6 0,0 0-3 0,0 0-9 15,0 0 6-15,0 0 12 0,0 0-6 0,0 0-10 0,0 0 5 0,0 0 10 16,0 0-8-16,0 0-11 0,0 0 5 0,0 0 12 15,0 0-6-15,0 0-10 0,0 0 5 0,0 0 13 0,0 0-8 0,0 0-14 16,0 0 8-16,0 0 12 0,0 0-6 0,0 0-13 16,0 0 5-16,0 0 14 0,0 0-7 0,0 0-14 0,0 0 7 0,0 0 11 15,0 0-7-15,0 0-14 0,0 0 6 0,0 0 12 0,0 0-8 16,0 0-11-16,0 0 7 0,0 0 13 0,0 0-5 0,0 0-14 16,0 0 7-16,0 0 14 0,0 0-4 0,0 0-13 0,0 0 10 0,0 0 11 15,0 0-7-15,0 0-13 0,0 0 7 0,0 0 13 16,0 0-8-16,0 0-14 0,0 0 7 0,0 0 16 0,0 0-8 0,0 0-15 15,0 0 7-15,0 0 16 0,0 0-8 0,0 0-15 0,0 0 9 16,0 0 19-16,0 0-7 0,0 0-13 0,0 0 14 0,0 0 22 16,0 0-7-16,0 0-11 0,0 0 13 0,0 0 21 0,1-2-6 0,-1 2-11 15,0 0 13-15,0 0 20 0,3-1-7 0,-3 1-15 16,0 0 9-16,0 0 20 0,0 0-11 0,1-1-17 0,-1 1 8 0,0 0 15 16,3-1-13-16,-3 1-22 0,2 0 8 0,0-1 15 0,-2 1-12 15,2 0-21-15,1-2 6 0,0 2 12 0,-1-1-13 0,2 1-20 16,-1-1 6-16,1 1 12 0,-1-1-12 0,1 1-20 0,0-1 8 15,-2 1 17-15,1-2-13 0,0 2-19 0,-1-1 8 0,1 1 14 16,0 0-7-16,1 0-16 0,-2 0 8 0,2 0 14 0,-1 0-7 16,1 0-16-16,-1 0 10 0,1 0 13 0,0 0-8 0,0 0-16 15,0 0 9-15,0 0 15 0,0 0-6 0,1 0-16 0,-1 0 8 0,1 0 17 16,1 0-6-16,-1 0-10 0,0 0 11 0,1 0 19 16,-1 0-5-16,0-1-9 0,2 1 10 0,-2-1 17 0,2 0-4 0,0-1-13 15,1 1 10-15,-2 0 10 0,2 0-5 0,0 0-11 0,0-2 5 16,2 2 10-16,-1-1-11 0,0-1-17 0,1 1 1 0,-1-1 8 15,2 2-8-15,-2-1-13 0,2-1 2 0,-2 1 9 0,2 1-6 16,-2-2-10-16,2 1 4 0,-1 1 6 0,1-2-5 0,0 2-7 16,-1 0 3-16,1-1 8 0,0 0-4 0,1 1-8 0,0 0 4 0,0 0 9 15,1 0-6-15,2-1-9 0,-1 0 4 0,2 1 7 16,2 0-4-16,0-2-8 0,2 2 1 0,3-1 0 0,0-1-21 0,2 1-29 16,0-1-17-16,3 0-16 0,0 0-43 0,0 0-51 0,2-1-49 15,-2 1-55-15,-2-1-41 0,1 0-44 0,-2 1-11 0,-2 0 1 16,0 1 1-16,-3 0 3 0,-2-1 18 0,0 1 24 0,-4-1 21 0,0 1 19 15</inkml:trace>
  <inkml:trace contextRef="#ctx0" brushRef="#br0" timeOffset="42515.785">15140 6448 153 0,'-3'-3'240'0,"1"0"7"0,-1 1 11 16,2-2-4-16,-1 2-8 0,1-1 6 0,1 3 9 0,0 0-3 0,0 0-11 15,0 0-62-15,0 0-79 0,0 0-50 0,0 0-46 0,0-1 1 16,0 1 11-16,0 0-11 0,0 0-20 0,1-2 7 0,-1 2 19 15,0 0-11-15,0 0-18 0,0 0 9 0,2-1 18 0,-2 1-11 0,0 0-17 16,0 0 10-16,2-2 19 0,-2 2-10 0,0 0-21 0,3-1 11 0,-3 1 17 16,0 0-10-16,0 0-19 0,3 0 10 0,-3 0 18 0,0 0-9 15,2 1-20-15,-2-1 14 0,0 0 20 0,0 0-13 0,0 0-19 16,0 0 9-16,0 0 21 0,0 0-12 0,0 0-19 0,0 0 13 0,0 0 19 16,0 0-10-16,0 0-19 0,0 0 10 0,0 0 18 0,0 0-11 0,0 0-20 15,0 0 10-15,0 0 21 0,0 0-12 0,0 0-20 0,0 0 11 0,0 0 23 16,0 0-11-16,2 0-20 0,-2 0 11 0,0 0 20 0,0 0-5 15,0 0-14-15,0 0 14 0,0 0 18 0,0 0-3 0,0 0-9 16,0 0 11-16,0 0 17 0,0 0-4 0,0 0-9 0,0 0 9 0,0 0 17 16,0 0-4-16,0 0-7 0,0 0 3 0,0 0 8 0,0 0-5 0,0 0-8 15,2 0 1-15,-2 0 1 0,0 0-3 0,0 0-8 0,0 0-1 0,0 0-1 16,0 0-7-16,0 0-4 0,0 0-4 0,0 0-7 0,0 0 1 16,0 0 1-16,0 0-5 0,0 0-5 0,0 0-1 0,0 0 2 15,0 0-1-15,0 0-4 0,0 0 1 0,0 0 4 0,0 0-2 0,0 0-2 16,0 0-1-16,0 0 7 0,0 0-5 0,0 0-5 0,0 0 1 0,0 0 4 15,0 0-2-15,0 0-1 0,0 0 0 0,0 0 3 0,0 0-1 0,0 0-4 16,0 0 1-16,0 0 2 0,0 0 1 0,0 0-5 0,0 0 1 16,0 0 7-16,0 0-4 0,0 0-2 0,0 0-1 0,0 0 4 15,0 0-2-15,0 0-3 0,0 0 3 0,0 0 4 0,0 0-2 0,0 0-2 16,0 0 3-16,0 0 3 0,0 0 0 0,0 0-5 0,0 0 4 0,0 0 5 16,0 0-1-16,0 0-4 0,0 0 4 0,0 0 3 0,0 0 0 0,0 0-6 15,0 0 1-15,0 0 5 0,2-1-3 0,-2 1-4 0,0 0 2 16,0 0 5-16,0 0-3 0,0 0-7 0,0 0 4 0,0 0 6 15,0 0-6-15,0 0-8 0,0 0 4 0,0 0 7 0,0 0-2 0,0 0-5 16,0 0 4-16,0 0 6 0,0 0-3 0,0 0-8 0,0 0 5 0,0 0 6 16,0 0-4-16,0 0-8 0,0 0 6 0,0 0 10 0,0 0-5 0,0 0-8 15,0 0 6-15,2 0 7 0,-2 0-1 0,0 0-7 16,0 0-2-16,0 0-5 0,3-2 7 0,0 2 4 0,-1-1 1 0,1-1-1 16,1 1 5-16,0 1 1 0,1-3 3 0,2 0 3 15,1 1 1-15,3-2 1 0,-1-1 1 0,4 2 3 0,-1-1 9 0,3-2 10 16,1 0-4-16,3 1-12 0,0-1 5 0,2 0 10 0,0 0-8 0,2 0-7 15,2-1 0-15,-2 1 2 0,1 0-7 0,0 0-5 16,-1 0-2-16,0 1 3 0,-1-1-6 0,-2 2-8 0,-1 1-1 0,-1-2 0 16,-3 4-18-16,0-2-24 0,-1 1-18 0,-2 2-18 15,-1 0-33-15,-1 0-39 0,-2 2-42 0,2 1-43 0,-2 0-74 0,0 0-81 16,1 3-23-16,-2 0-7 0,0 0 0 0,1 1-1 0,-1-1 16 16,1 0 18-16,1 0 18 0,0-1 16 0,2-4 35 0,2 1 209 15</inkml:trace>
  <inkml:trace contextRef="#ctx0" brushRef="#br0" timeOffset="44083.9004">20183 7601 45 0,'-28'3'166'0,"-2"0"13"0,0 2 11 0,0 1 8 16,0 3 11-16,-1 1 5 0,0 2 7 0,1 1-17 0,0 1-23 15,0 4-29-15,2 0-32 0,0 3-6 0,2 0 0 0,2 2-9 0,2 0-14 16,2 1-1-16,4 1 0 0,1-1-13 0,4 1-22 0,2-1 13 16,4 2 19-16,2-2-9 0,3 1-15 0,4-1 13 0,3 0 19 15,2 0 1-15,3 0-6 0,3 0 10 0,3 1 17 0,2-1-4 16,2 1-16-16,2 0 4 0,1 2 5 0,0 0-13 0,2 3-21 15,0 2 2-15,-2 1 5 0,-2 2-11 0,-1 2-23 0,-3 2-5 16,-4-1 1-16,-3 3-14 0,-4-2-17 0,-6 2 2 0,-3 0 6 16,-4-1-6-16,-5-1-7 0,-3 0 4 0,-6-2 12 0,-2-1 10 0,-6-1 10 15,-2-3 7-15,-3-2 7 0,-3-2 4 0,-2-3 1 16,-2-2 1-16,1-3 5 0,-1-3-4 0,2-2-7 0,-1-4 1 0,4-2 2 16,0-3-10-16,4-4-13 0,0-3-26 0,4-3-29 0,2-2-35 15,2-3-37-15,4-5-34 0,3-2-34 0,3-2-38 0,5-4-41 16,3-2-31-16,6-2-33 0,4-3-37 0,4 0-43 0,6-2-25 0,4 1-19 15,4-1 4-15,4 1 15 0,4 1 27 0,4 0 31 16,4 3 29-16,2-1 29 0,4 3 37 0,0 0 234 0</inkml:trace>
  <inkml:trace contextRef="#ctx0" brushRef="#br0" timeOffset="44884.7227">20760 8598 0 0,'-1'-6'237'15,"-2"-1"112"-15,-1-2 10 0,-1 1 1 0,-2 0 0 16,-1-2-3-16,0 0-5 0,-3 1 2 0,1 0 5 0,-1 1-2 0,-1 0-3 16,1 0-104-16,-2 1-127 0,1 0-60 0,-3 0-36 0,1 0-6 15,-2 1 3-15,-3 1 6 0,0 1 8 0,-1 1 13 0,-2 1 10 16,-1 2 11-16,-2 3 5 0,-1 0 10 0,0 3 10 0,-2 3 5 16,-2 2 0-16,1 1 6 0,0 3 11 0,-2 2-7 0,2 2-7 15,1 2-7-15,1 0-11 0,2 3-5 0,2 0-5 0,3 1-13 0,4 1-16 16,3 0-6-16,3 0-3 0,5 1-13 0,2-2-20 15,5 1-8-15,3-2-8 0,4 0-11 0,6-3-9 0,2-2-5 0,5-3-2 16,3-4-5-16,4-4-11 0,5-4-5 0,3-4-4 0,3-5-7 16,4-5-7-16,3-3-1 0,1-4 5 0,1-3 2 0,0-4-1 15,1-1-2-15,-2-3-1 0,-3-2 2 0,-2 0 0 0,-5-1 0 16,-3 0 0-16,-3-1 12 0,-5 0 17 0,-2 1 16 0,-4-2 15 16,-3 3 28-16,-2 0 35 0,-4 3 33 0,-2 0 32 0,-3 3 25 15,-2 3 21-15,-2 3 16 0,-2 2 16 0,-1 3 8 0,-1 2 7 0,-2 3-4 16,-1 1-4-16,0 2-16 0,0 1-17 0,0 3-24 0,0 1-23 15,-2 2-31-15,-1 3-36 0,-1 4-15 0,-1 3-9 0,-2 2-18 16,-2 6-19-16,-2 3-16 0,0 4-16 0,-2 3-28 0,0 2-35 16,-1 2-29-16,1 0-31 0,1 1-34 0,0-1-35 0,3-1-41 15,1 0-44-15,2-2-50 0,2-3-54 0,2-2-59 0,3-2-59 16,0-4-5-16,3-2 10 0,2-2 26 0,-1-4 29 0,3-4 35 0,1-2 37 16,2-3 31-16,1-3 30 0</inkml:trace>
  <inkml:trace contextRef="#ctx0" brushRef="#br0" timeOffset="45285.2872">21423 8346 192 0,'-7'-5'364'0,"0"-1"13"15,2 0 11-15,0 0-1 0,1-1-9 0,1 1-3 0,0 1-1 16,2 2-11-16,0 0-15 0,1 3-30 0,1-2-36 0,2 1-122 0,-1-1-148 15,4 0-43-15,0 1-14 0,4-2-14 0,2 1-14 0,1-2-1 0,3 0 4 16,3-2 1-16,1-2 4 0,2-1 8 0,2-1 12 0,3-2 2 0,0-2 2 16,2-2 7-16,0-1 4 0,2-2 10 0,0-2 8 15,1-1 6-15,0-2 0 0,0-2 6 0,0-1 6 0,-2-2 0 0,1 1-4 16,-3-2 4-16,0-2 6 0,-3 0 9 0,-1-2 12 0,-2 1 12 0,-1-1 15 16,-2 1 27-16,-3 0 28 0,-3 1 20 0,-2 2 18 0,-3 2 15 0,-2 2 15 15,-3 4 9-15,-2 2 5 0,-2 5-1 0,-3 2 1 16,-1 2-11-16,-3 2-14 0,-2 3-13 0,1 2-12 0,-3 2-30 0,-3 5-34 15,-1 2-22-15,-1 4-17 0,-3 3-17 0,-3 6-14 0,-1 4-4 0,-2 5-3 16,-1 6-3-16,-1 5-1 0,-1 4-1 0,1 2 1 0,-2 4 4 0,4 4 0 16,-1 3-2-16,2 1-1 0,-1 3-15 0,4 1-18 0,-1 0-9 15,2 1-9-15,2-1-18 0,0-2-21 0,2-2-10 0,2-4-7 16,1-3-20-16,2-5-23 0,1-3-26 0,2-4-26 0,1-4-31 0,1-3-31 16,2-4-67-16,1-2-79 0,1-3-29 0,2-2-17 0,1-4 10 0,1-1 19 15,3-4 10-15,1-1 4 0,2-3 23 0,2-4 24 0,3-1 24 16,2-2 21-16</inkml:trace>
  <inkml:trace contextRef="#ctx0" brushRef="#br0" timeOffset="45636.4336">22171 8465 184 0,'8'-10'476'0,"-3"-1"19"0,0 2 9 0,-1-1 3 0,-1 1-2 16,-2-1-1-16,-1 3-3 0,0 1-9 0,-1 2-9 0,1 2-4 0,0 2 1 15,-1-1-162-15,1 1-210 0,0 0-83 0,0 0-44 0,-3 1-29 0,0 0-26 16,2 3-2-16,0-1-2 0,-1 2-9 0,1 1-15 0,2 0 1 0,1 2 10 15,2 1-14-15,1-1-21 0,2 2-9 0,2-1-6 0,2 1-11 16,2-2-8-16,3 1-8 0,0-2-8 0,3-1 2 0,1-1 3 16,1-3 3-16,2-1 3 0,-1-1 14 0,1-2 16 0,0-3 19 0,-2-1 22 15,0-2 35-15,-1-2 41 0,-2-1 35 0,-1-1 31 0,-2 0 36 0,-3-1 39 16,-2 0 33-16,-2 0 31 0,-2 0 26 0,-4 1 24 0,-2 1 5 16,-1 1-2-16,-3 1 6 0,-3 0 7 0,-1 1-5 0,-4 2-14 0,-2 0-11 15,-4 1-8-15,-3 3-19 0,-2 0-16 0,-3 4-25 0,-4 1-28 16,-2 3-14-16,-2 4-13 0,-1 2-10 0,-1 2-6 0,0 4-13 0,0 3-13 15,3 3-7-15,1 1-6 0,4 1-13 0,1 3-16 0,6 0-4 0,2 1-1 16,6 0-20-16,3 0-21 0,5 0-21 0,6-1-18 0,6-2-17 0,4 1-19 16,6-4-25-16,7-1-32 0,7-4-36 0,5-2-42 15,5-4-47-15,6-4-52 0,2-1-88 0,4-5-101 0,3-3-17 0,0-2 7 16,2-4 17-16,-1-3 17 0,-2 0 15 0,-2-2 15 0,-1-1 30 0,-4-1 33 16,-3-2 36-16,-2 2 59 0</inkml:trace>
  <inkml:trace contextRef="#ctx0" brushRef="#br0" timeOffset="46870.5929">19459 9851 0 0,'1'-1'64'15,"0"-1"77"-15,1-1 0 0,-2 3 0 0,1-1 0 0,-1 1 0 16,0 0 2-16,1 0-19 0,-1 0-22 0,0 0-33 0,3-2-36 16,0 2-6-16,-1 0 3 0,1 0 8 0,1 0 7 0,0 0 15 15,1 0 16-15,1 0 17 0,0 0 21 0,2 0 2 0,0 0-1 16,0-1 14-16,3 1 18 0,0-2 8 0,2 1-1 0,0 1 8 16,3-2 11-16,3-1-5 0,1 0-14 0,3-1-5 0,3 1-8 15,4-3-21-15,2 0-26 0,2-2 2 0,4 1 9 0,2-1-21 0,2-2-27 16,4-1-1-16,0 2 2 0,2-1-17 0,0-2-25 15,3 3 1-15,0 0 8 0,1 0-10 0,0 0-15 0,0 3 6 0,0 0 11 16,0 0-10-16,0 1-13 0,0 4 8 0,0-2 13 0,-2 1-9 16,1 1-17-16,0 1 10 0,1-2 13 0,0 1-3 0,1-2-14 15,3 1 11-15,1-1 14 0,5 2-7 0,0-2-7 0,5 0 5 16,4 1 11-16,1-1-4 0,4 2-9 0,1-1 8 0,4-1 14 16,2 2-5-16,1 1-14 0,1-2 6 0,5 1 10 0,-1-1-5 0,3 1-11 15,1 1 7-15,1 1 11 0,0 1-4 0,1 1-11 16,0 0 1-16,-1 1 10 0,1 2-7 0,0 2-11 0,1-1 4 0,0 1 10 15,1 1-2-15,0 0-10 0,3 0 2 0,0 0 5 0,3 0-7 16,2 0-10-16,1-3 6 0,3 1 8 0,2-1-2 0,1 0-11 16,1-1 5-16,3-1 6 0,0-2-3 0,0 1-7 0,0 0 10 0,1-3 12 15,1 1 6-15,-1-1 4 0,-1 2 5 0,1-2 9 16,-2 0 2-16,0 0 1 0,-5 0 7 0,0 0 8 0,-4 0-3 0,-2 1-1 16,-4 1-2-16,-4-2-3 0,-2 1-8 0,-4 2-8 15,-3-1-10-15,-4 1-7 0,-3 0-1 0,-2-2-2 0,-3 4-5 0,-4-4-10 16,-2 4-1-16,-4-4 1 0,1 2-3 0,-4-1-5 0,0-1 4 15,-4 1 4-15,1-1-3 0,-3 1-3 0,-1-2 1 0,-2 0 8 16,-1 0-3-16,-3 0-6 0,-2-2 3 0,-2 1 6 0,-2-1 2 0,-2 1 1 16,-1-4 7-16,-2 2 11 0,-2-1 0 0,-2 1-1 15,-2 0 5-15,-1-3 11 0,-3 1 5 0,-3 1 5 0,-2-1 11 0,-3 1 15 16,-1-2 3-16,-5 1 0 0,-2 2 3 0,-2-1 0 16,-2 1-3-16,-3 0-4 0,-1-2 2 0,-1 2 8 0,-1-1-3 0,0 1-10 15,-1-2-4-15,0 1-4 0,-1 1-12 0,2 0-15 0,-2 1-4 16,1-1-4-16,0 2-7 0,-1 1-7 0,3-2-4 0,1 1 1 15,1 1-7-15,2 0-8 0,2 0-1 0,2 0 2 0,4 0-4 0,1 0-5 16,4 0 0-16,1 0 4 0,2 0-1 0,2 1-1 16,0-1 2-16,1 0 4 0,-1 2-2 0,0-2-5 0,-1 0 4 0,0 0 2 15,-2 1-2-15,-1-1-5 0,-2 2 3 0,-1-1 6 16,-2 1-2-16,0-2-5 0,-2 1 2 0,-1 1 7 0,-1-1-4 0,0 1-4 16,0-2 2-16,0 0 4 0,1 1-2 0,-1-1-4 0,3 2 5 15,-2-2 4-15,3 1-2 0,0-1-7 0,0 2 3 0,3-2 8 16,0 0-5-16,-1 0-8 0,4 0 4 0,-1 0 2 0,2 0 1 15,1-2-5-15,0 2-6 0,1 0-8 0,2 0-34 0,-2 0-40 16,2 0-71-16,-2 0-75 0,-1 0-102 0,-3 0-107 0,-1 0-67 0,-2-1-52 16,-5 1-17-16,-5 0-8 0,-8 0 1 0,0 0 1 15,-8-5 7-15,-5-1 7 0,-5-1 34 0,-4-2 37 0,-4 0 73 0,0-2 313 16</inkml:trace>
  <inkml:trace contextRef="#ctx0" brushRef="#br0" timeOffset="53628.7873">26729 1219 0 0,'2'-6'57'0,"-1"-1"82"0,0 0 1 0,1 0-1 0,-1-1 2 16,2 1 0-16,-2 1 0 0,2 0-22 0,-1 0-29 0,1 0-32 0,1 0-31 15,0 0-10-15,0 1-1 0,0-1 4 0,1 2-1 0,-1-2 5 0,2 1 3 16,-1 0 6-16,0-1 8 0,-1 1 14 0,2 0 19 16,-1 1 2-16,-1-1-1 0,0 1 8 0,-1 1 8 0,-1-1-4 0,1 2-10 15,0-1-2-15,-2 2 1 0,-1 1-8 0,1-1-10 0,-1 1-4 0,0 0-1 16,0 0-19-16,0 0-22 0,0 0-1 0,0 0 8 0,0 0-13 16,0 0-15-16,0 0 6 0,0 0 14 0,0 0-5 0,-1 3-12 0,-2 1 9 15,1 0 15-15,-2 0-9 0,0 2-12 0,-2 2 6 0,0 1 12 16,-2 1-8-16,-2 1-13 0,1 2 8 0,-3 1 17 0,-1 2-7 15,-2 2-13-15,-1 0 2 0,-3 2 16 0,1 1-11 0,-2 1-12 0,0 1 4 16,-2 2 14-16,1 1-4 0,1-1-11 0,-1 2 4 0,1 1 14 16,1 0-13-16,0-1-22 0,3 2-7 0,0-1-4 0,2-2-17 0,2 0-24 15,1 0-23-15,2-4-20 0,2-1-50 0,2-2-57 0,2-3-12 16,3-3 0-16,1-4-5 0,3 0-4 0,0-3 6 0,3-4 14 16,1-2 10-16,0-2 30 0</inkml:trace>
  <inkml:trace contextRef="#ctx0" brushRef="#br0" timeOffset="53928.7885">26461 1363 0 0,'-5'11'283'16,"0"-1"52"-16,-1-3-10 0,1-1 4 0,1-1 7 0,-1-2-8 0,1 1-10 15,-2 1 0-15,0 2 3 0,-2 1-10 0,-2 3-14 0,0 1-114 0,-1 1-140 16,-2 2-55-16,-1-2-30 0,-2 2 8 0,-1 0 19 0,0 0-8 15,-3 0-17-15,0 0 13 0,-2 2 19 0,0 0-4 0,0 0-15 16,0 1 15-16,0 1 20 0,1-1-16 0,1 1-23 0,0 0 2 0,1 1 13 16,3-2-14-16,0 1-26 0,4-1 11 0,3-1 18 0,2-2-9 15,3-2-19-15,6 1 10 0,2-4 21 0,4-1-6 0,5-1-11 16,4-2 20-16,6-2 30 0,5-2 0 0,4-1-12 0,7-2 14 0,3-1 19 16,6-2-11-16,6 1-20 0,4-3 1 0,5 0 9 0,2-2-30 15,5 0-45-15,-1 0-39 0,2-1-36 0,-1 0-60 0,-3-1-63 16,-3 0-14-16,-5 0 4 0,-6 0-5 0,-5 0-8 0,-5 1 8 0,-7-2 11 15,-4 0 4-15,-4 0 0 0</inkml:trace>
  <inkml:trace contextRef="#ctx0" brushRef="#br0" timeOffset="54462.8489">29912 1384 0 0,'-1'3'87'0,"-1"0"124"0,1-1-1 16,1 0 3-16,0-2 5 0,1 3-4 0,-1-3-2 0,2 2-1 16,-2 1 2-16,1-1-37 0,-1 2-52 0,0-2-34 0,0 2-28 15,0-1-14-15,-1 2-11 0,-2 0 10 0,0 1 14 0,1 0-2 0,-1 1-11 16,-2 1 10-16,-1 2 17 0,1 2-4 0,-2 0-10 0,-1 1 8 16,-1 3 8-16,-2 1-13 0,-1 1-19 0,-1 2-4 0,-2 0 4 15,1 2-18-15,-4 0-21 0,1 0 6 0,-2 1 13 0,-1 0-19 0,0 0-28 16,0-2-14-16,0 1-5 0,0 0-35 0,0-2-47 0,3 0-35 15,0-2-35-15,2-1-41 0,0-1-42 0,3-3-6 0,2-2 4 16,-1 0-4-16,3-4-9 0,0-1 12 0,0-1 18 0,1-2 14 0,1-2 103 16</inkml:trace>
  <inkml:trace contextRef="#ctx0" brushRef="#br0" timeOffset="54695.9043">29501 1734 0 0,'-5'-2'139'0,"-2"-1"179"0,1 0-4 15,-1 0 4-15,-1 0 10 0,-1 0-2 0,-1 3-5 0,1 1 6 0,-2 2 12 16,1 0 4-16,-1 3 1 0,0 2-83 0,1-1-108 0,-1 2-59 16,0 1-44-16,2 2-2 0,0-1 13 0,1 2-8 0,0 0-13 15,1 0 7-15,2 2 11 0,2 0-10 0,0 0-13 0,3 0-1 0,0 2 4 16,3-1-14-16,1 1-17 0,3-1 2 0,-1-2 8 0,4 2-11 16,-1-2-15-16,3-2-3 0,0 0 4 0,3 0-17 0,-2-3-23 15,3-2-9-15,0-1-2 0,1-1-31 0,2-2-39 0,0 0-34 0,1-3-31 16,1-3-38-16,2 0-44 0,-2-2-38 0,2-2-32 15,-2-2-10-15,0-2-2 0,1-1 11 0,-4-1 17 0,1-1 9 0,-2-1 6 16,-1 2 30-16,-1-1 59 0</inkml:trace>
  <inkml:trace contextRef="#ctx0" brushRef="#br0" timeOffset="55931.1936">25308 3794 169 0,'0'0'248'0,"0"0"7"15,-1-3 12-15,1 3-3 0,-2-1-8 0,2 1 2 0,0 0 6 16,0 0 2-16,0 0 2 0,0 0-52 0,0 0-69 0,0 0-37 0,0 0-31 16,2 0 5-16,0-2 14 0,1 2 5 0,1-1 5 0,1 1 5 15,1 0 2-15,2 0 1 0,0 0-5 0,1 0-3 0,3 0-3 0,0 0-6 16,3 0-8-16,-1 1-14 0,1-1-22 0,2 2-20 0,1-2-26 16,0 0-33-16,2 1-42 0,0 1-50 0,2-1-53 0,0 1-68 0,4-2-69 15,-1 0-35-15,2 1-23 0,2-1-11 0,-1 2-11 0,1-2 4 0,2 0 7 16,-2 1 9-16,2-1 10 0,0 0 22 0,-2 0 37 0</inkml:trace>
  <inkml:trace contextRef="#ctx0" brushRef="#br0" timeOffset="64140.7616">12753 10370 93 0,'-5'-4'181'0,"0"-2"8"0,-1 0 12 0,2-2-6 0,0 2-12 15,0 0-10-15,0 0-8 0,2 2 4 0,0-1 13 0,1 1-44 0,-2 1-60 16,2-2-38-16,0 2-32 0,-1-1 14 0,1 2 34 0,1-2-8 16,0 2-20-16,0-2 17 0,0 1 27 0,1 0-9 0,1-2-18 0,-1 2 11 15,2-1 23-15,-1 1-14 0,2-2-25 0,0 1 13 0,0 1 20 16,2-2-19-16,-1 1-28 0,2-1-7 0,-1 2 5 0,2-1-18 0,2 1-22 16,0 0 7-16,2-3 16 0,2 3-13 0,0-2-21 15,4-1 8-15,0 0 13 0,2 0-8 0,3-1-16 0,2-1 12 16,2 1 20-16,2-2-1 0,3 0-2 0,0-3 10 0,3 1 18 15,1 1-11-15,1-2-19 0,1-2 12 0,0 1 18 0,2 1-7 0,2-5-14 16,-1 4 13-16,2-5 19 0,-1 3-10 0,2-2-19 0,0 1 8 16,2-2 17-16,0 1-8 0,2 1-16 0,2-1 16 0,0 1 23 15,2-2-4-15,2 0-13 0,0 0 14 0,1 0 23 0,1-2-10 16,0-1-17-16,3 0 9 0,-1-1 18 0,4-2-9 0,-1 0-15 16,4 0 7-16,2-2 16 0,1 1-14 0,1-2-24 0,1 0 1 0,0 0 10 15,0-3-13-15,-1 1-20 0,-1-2 2 0,-3-1 13 0,1-1-13 16,-4-2-19-16,1 0 9 0,-2-1 14 0,-1-1-13 0,0 0-17 15,-2-2 8-15,-1 2 16 0,-1-1-10 0,-1 1-14 0,-3-2 4 16,-3 2 7-16,-1 0-8 0,-3 0-19 0,-1-1 7 0,-1 2 13 16,-3 0-18-16,0 2-29 0,-3 0 2 0,1 2 8 0,-4 0-25 0,0 4-31 15,-2 0-27-15,-3 3-25 0,0 2-37 0,-3 1-37 16,-2 3-33-16,-4 2-33 0,-2 2-12 0,-3 3-9 0,-3 1 14 0,-4 3 17 16,-4 2 7-16,-3 1 2 0,-2 0 22 0,-3 3 91 0</inkml:trace>
  <inkml:trace contextRef="#ctx0" brushRef="#br0" timeOffset="64591.3321">15869 8330 73 0,'0'-2'137'0,"2"0"4"0,-2 2 6 0,2 0 4 15,1 0-2-15,1 1 22 0,1 1 27 0,2 1-18 0,2-1-30 16,2 0-17-16,1 1-7 0,4-1 5 0,1 1 13 0,2-2-3 0,4 0-6 15,1-1 1-15,1-1 2 0,3 0-13 0,1-1-22 16,2 0-8-16,0 0-7 0,2-2-25 0,0 0-28 0,2 1-2 0,0-1 6 16,-1 1-17-16,2-2-20 0,-1 1 5 0,0-1 14 0,-1 2-12 15,-2-1-19-15,0 1 11 0,-1 0 22 0,-2 0-13 0,-1 0-22 16,-1 2 12-16,-2 1 20 0,-1 0-10 0,-1 1-19 0,-3 3 12 16,-1-1 21-16,-2 3-6 0,-1 3-16 0,-1 0 10 0,-3 5 18 15,-2 0-9-15,0 3-21 0,-2 1 10 0,-3 3 20 0,-1 3-10 16,-3 2-19-16,-1 0 8 0,-1 3 12 0,-2 0-30 0,-2 1-40 15,0 1-37-15,1-1-32 0,0-1-73 0,0-1-85 0,2 0-16 0,4-3-2 16,2-1-6-16,2-3-8 0,5-5 2 0,2-2 8 16,5-5-2-16,2-4-5 0,2-3 23 0,4-4 239 0</inkml:trace>
  <inkml:trace contextRef="#ctx0" brushRef="#br0" timeOffset="69783.4434">8131 12808 100 0,'-2'-5'294'0,"2"-1"6"0,0-1-3 15,0-1 8-15,0 1 10 0,0 0-5 0,2 1-7 0,-1 1 3 16,2 2 11-16,1 0-61 0,1 2-80 0,3 0-47 0,1 0-39 16,2-1-39-16,2 1-39 0,2-1 1 0,4 1 14 0,1-2-10 15,2 0-19-15,4-1 11 0,0 0 14 0,4 1-11 0,2-2-23 16,0 1-7-16,0 1-1 0,1 0-38 0,-1 2-47 0,-1 0-40 0,-2 2-42 16,-1 2-55-16,-1 0-62 0,-6 2-12 0,-2 1 3 15,-6 1-6-15,-4 2-8 0,-6 0 8 0,-6 1 12 0,-5 2 14 0,-5 0 10 16</inkml:trace>
  <inkml:trace contextRef="#ctx0" brushRef="#br0" timeOffset="69947.4801">8048 13183 0 0,'0'0'198'0,"1"-6"109"0,2-2 11 0,2-3-4 16,2-3-10-16,4-1 4 0,2 3 1 0,3 0-12 0,4 1-21 15,1 2-8-15,6-1-4 0,1 1-127 0,3-3-166 0,1 0-65 0,1-2-40 16,2 1-41-16,-1-1-47 0,0-1-35 0,-2 1-31 15,-2 0-13-15,1 2-8 0,-3 0 13 0,-1 1 20 0,-3 0 8 0,-2 1 4 16,-2 1 18-16,-1-1 105 0</inkml:trace>
  <inkml:trace contextRef="#ctx0" brushRef="#br0" timeOffset="70181.404">9100 12500 127 0,'21'-13'420'0,"-1"-1"5"0,-2-1-1 0,-1 0 1 15,-2 0-1-15,-1 2-1 0,-2 5-1 0,0 3-1 0,-1 5 1 16,0 4-2-16,-2 2-3 0,-1 3-149 0,-1 4-190 0,-2 2-63 16,-1 2-27-16,-3-1-4 0,-2 4 4 0,-2 0-3 0,-2 2-2 15,-3 0 4-15,-3 4 1 0,-1 0 0 0,-4 4 0 0,-1 1-8 0,-2 3-2 16,-2 1-17-16,-2 2-20 0,-1 2-11 0,0 2-10 16,0 1-23-16,0 1-32 0,0-1-17 0,3 0-11 0,1-1-34 0,1-1-40 15,5-3-66-15,2-3-72 0,4-4-16 0,2-3 1 0,5-3 15 16,5-3 19-16,4-6 16 0,5-4 11 0,5-4 25 0,6-4 28 15,4-5 16-15,5-4 226 0</inkml:trace>
  <inkml:trace contextRef="#ctx0" brushRef="#br0" timeOffset="70932.3979">11637 11890 0 0,'-4'-16'298'0,"2"-1"64"0,-1-1 2 0,2-1 7 15,1-1 5-15,1 2-4 0,2 1-4 0,2 2 1 0,3 3 4 16,1 3-2-16,5 2-8 0,0 1-113 0,5 1-140 0,1 1-62 16,3 2-39-16,-1-1-8 0,4 3 2 0,-2 0-7 0,1 3-13 15,0 0 7-15,-2 2 8 0,0 2-8 0,-3 2-17 0,-2 0 1 0,0 5 8 16,-4-1-16-16,-2 2-22 0,-2 3 2 0,-4 2 9 16,-2 0-13-16,-2 2-20 0,-4 0 6 0,-3 2 15 0,-3 0-8 0,-3 2-11 15,-3-2 11-15,-2 0 19 0,-4 0-2 0,-2-2-9 16,0 0 18-16,-2-2 25 0,-3 0-1 0,0-2-10 0,-1-2 16 0,-1 0 25 15,1-2-4-15,-1 0-15 0,-1-2 17 0,4-2 28 0,-1 0 7 16,3-2 2-16,1-2 26 0,5-1 31 0,0-2 15 0,5-1 13 16,2-2 11-16,3 0 11 0,3-1-4 0,1 0-10 0,3-2 3 0,2 1 5 15,3-1-13-15,3 1-17 0,2 0-13 0,3-1-11 16,5 1-19-16,2-1-20 0,4 1-22 0,3 0-20 0,2-1-8 0,3 2-5 16,1 0-2-16,0 1-1 0,1 1 1 0,-1 1 1 0,-1 2-2 15,-2 2-2-15,-1 2-1 0,-4 2 4 0,-1 2-2 0,-4 1-3 16,-2 2 1-16,-4 0-1 0,-3 3 0 0,-5 0 2 0,-5 3-1 0,-3-1 2 15,-5 3 0-15,-5 1-1 0,-4 1 1 0,-5 1 3 16,-3 2 3-16,-3 2 0 0,-4 0 6 0,-1 2 4 0,-3 1 1 0,-2-2-5 16,1 1 4-16,0 0 2 0,-1-2-3 0,2-2-3 15,2 0 0-15,3-3 5 0,2-1-4 0,3-3-1 0,5-2-7 0,2-4-10 16,3-1-14-16,6-4-22 0,2-1-23 0,2-3-25 0,4-3-29 16,3 0-34-16,4-3-46 0,5-3-52 0,3-1-50 0,4-4-50 15,5-1-47-15,3-6-49 0,4 0-7 0,5-4 0 0,0-3 11 16,4-2 16-16,0-1 22 0,2-3 26 0,-1 1 30 0,0-1 30 15</inkml:trace>
  <inkml:trace contextRef="#ctx0" brushRef="#br0" timeOffset="71166.3556">12204 12352 312 0,'1'-8'424'16,"2"1"11"-16,-2-1 6 0,2 1 2 0,1-2-1 0,1 3 1 15,3 0-1-15,2 3-1 0,2-1 0 0,4 3-37 0,1 0-47 16,4-1-113-16,2 2-128 0,0 0-55 0,2 2-31 0,-1 0-13 0,-1 2-5 15,-1 2 0-15,0 0 0 0,-2 2 0 0,-2 2 0 16,-3 2 0-16,0 1 3 0,-5 2-6 0,0 1-6 0,-4 2-12 0,-3 1-11 16,-2 3-10-16,-3-1-9 0,-5 3-12 0,-2 0-15 0,-2 3-9 15,-4-1-9-15,-1 2-15 0,-1-2-15 0,0 1-6 0,-1-2-6 16,2-2-15-16,2-2-21 0,2-3-10 0,1-2-7 0,3-3-17 16,3-3-23-16,1-2-18 0,2-3-18 0,2-5-35 0,3 2-40 15,-3-2-6-15,9-2 2 0,2-3 2 0,1-2 1 0,4-4 19 0,3-2 24 16,2-3 19-16,2-2 17 0</inkml:trace>
  <inkml:trace contextRef="#ctx0" brushRef="#br0" timeOffset="71350.7795">12971 12338 0 0,'22'-20'109'0,"-4"1"344"0,-6 1 42 15,-3 2 18-15,-4 1 17 0,-5 1-1 0,-2 2-2 0,-5 2 2 16,-2 1 5-16,-6 4 0 0,-2 2-6 0,-3 3-60 0,-4 1-75 16,-4 4-121-16,-3 3-134 0,-1 4-59 0,-4 3-35 0,0 1-25 15,0 5-16-15,1 2 0 0,2 2 6 0,1 2-25 0,4 1-32 16,5 2-26-16,3 0-23 0,7 1-35 0,5-1-38 0,8 1-44 0,5-1-44 15,9-1-53-15,6 0-53 0,8-3-68 0,8 0-68 0,6-6-23 16,8-2-8-16,4-5 18 0,6-2 27 0,6-5 25 0,2-5 29 16,2-3 33-16,1-3 35 0,2-3 43 0,-1-4 258 0</inkml:trace>
  <inkml:trace contextRef="#ctx0" brushRef="#br0" timeOffset="71866.5757">14655 12262 175 0,'-4'-4'371'0,"1"-1"11"0,0-1 7 16,1 0 4-16,0 1 6 0,2 1-2 0,2-1-1 0,0 2 3 16,4 1 5-16,2 0-29 0,2 0-39 0,4 1-90 0,3 0-105 15,3 1-42-15,3-1-23 0,2 0-10 0,3-1-6 0,3 1-4 16,1 0-2-16,2 0 1 0,4 0 1 0,-1-2-8 0,3 2-14 15,0-1-28-15,1-1-36 0,1 1-58 0,-1-1-65 0,-1 1-62 0,-1 0-58 16,-3-2-72-16,-2 2-72 0,-2-1-22 0,-4 0-11 16,-2-1-2-16,-5 2-1 0,-2-2 8 0,-6 2 7 0,-4-2 24 0,-5 0 31 15,-4 4 47-15,-1-3 254 0</inkml:trace>
  <inkml:trace contextRef="#ctx0" brushRef="#br0" timeOffset="72052.8356">15032 12037 0 0,'1'-7'318'0,"1"0"78"0,-1-2 22 0,2 1 1 0,-1-2-8 16,1 2 6-16,-2 1 7 0,2 1-4 0,0 3-7 0,-1 2 4 0,2 2 9 15,-1 2-117-15,1 2-155 0,-1 2-59 0,-1 1-34 0,-2 3-29 16,0 2-34-16,-2 3 4 0,-4 2 13 0,0 2-24 0,-4 3-35 16,-2 3-28-16,-1 4-28 0,-3 3-47 0,-1 2-53 0,-2 2-82 15,-1 4-93-15,0 1-33 0,1 1-16 0,1 0-1 0,2 0 7 16,2-1-4-16,6-2-2 0,6-4 17 0,4-4 25 0,6-4 34 15,8-4 90-15</inkml:trace>
  <inkml:trace contextRef="#ctx0" brushRef="#br0" timeOffset="72450.5709">17069 11928 252 0,'6'-14'483'0,"-5"-2"1"15,-1-1-5-15,-1-1-16 0,-3-2-14 0,0 2-25 0,-3 3-25 16,-1 6-6-16,-4 2-1 0,-1 3-7 0,-5 3-8 0,0 3-166 0,-5 2-211 16,-2 2-73-16,-3 1-32 0,-3 3 6 0,-2 2 16 0,-1 0 16 0,0 2 16 15,-1 0 36-15,2 3 46 0,1 1 10 0,1 1-2 16,3 2 13-16,3 2 17 0,2 1 3 0,3 2-4 0,3 2 1 0,1 0 6 16,4 4-9-16,4 0-11 0,2 2-1 0,4-1 3 0,4 0-13 15,6-2-22-15,3-2-1 0,5-2 3 0,4-2-7 0,5-4-11 16,3-3-2-16,3-4 2 0,4-3 0 0,1-4-1 0,2-3-1 0,2-4 4 15,2-3-4-15,0-3-4 0,0-3 2 0,-1-4 1 16,0-4-3-16,-1-2-5 0,-1-5 4 0,-2-2 2 0,-2-4-1 0,-3-1-4 16,-1-4 1-16,-5-1 1 0,0-1 5 0,-5-2 6 0,-2-1 21 15,-5 0 24-15,0 1 12 0,-5 0 9 0,-4 3 9 0,-1 3 6 16,-2 2 0-16,-4 2-6 0,-2 5 3 0,-1 2 5 0,-2 4-13 16,-1 3-14-16,0 4-22 0,-1 2-20 0,-2 5-50 0,1 2-54 15,-1 5-62-15,-1 4-61 0,0 3-61 0,0 4-65 0,-1 5-83 0,1 4-86 16,0 2-31-16,1 5-11 0,2 3 10 0,-1 1 13 15,2 4 16-15,3 0 13 0,0 2 28 0,2-1 35 0,3 1 48 0,1-1 134 16</inkml:trace>
  <inkml:trace contextRef="#ctx0" brushRef="#br0" timeOffset="72605.4705">17537 12646 0 0,'-4'-5'429'0,"0"-2"100"16,0-3 11-16,0-1 6 0,3-1 6 0,-2-1-6 0,2-1-6 15,0 0-27-15,-1 2-28 0,2 2-35 0,2 1-35 0,0 1-140 0,1 1-173 16,2 1-189-16,1 1-195 0,0-1-122 0,4 1-97 0,-1 0-33 16,0-1-15-16,3 1 3 0,0 1 8 0,3-1 23 0,-2 0 31 15,2 1 34-15,1 0 36 0,0 0 39 0,0 2 132 0</inkml:trace>
  <inkml:trace contextRef="#ctx0" brushRef="#br0" timeOffset="73201.5613">18927 11719 139 0,'-4'-3'293'0,"0"-1"14"0,1 0 20 15,-1 1-1-15,0-2-5 0,-1 1 7 0,-2 1 11 0,-1-1 11 0,0 1 10 16,0-1-33-16,-1 0-45 0,-1 1-62 0,0-1-65 16,-1 1-19-16,0-1 1 0,1 0-14 0,0 1-18 0,0-1 1 0,0 2 7 15,1-1-8-15,1 1-15 0,-1 1-9 0,1 1-8 16,0 0-17-16,0 1-20 0,-2 1-9 0,2 2-9 0,-1 1-8 0,0 1-8 16,1 1-2-16,-2 1 0 0,2 2-2 0,0 0-2 0,0 0 2 15,2 1 2-15,0 1 0 0,1 0-1 0,0 0-1 0,1 0 4 16,1 0-2-16,0 0 1 0,1 1 1 0,0-1-1 0,1 3 1 0,1-2-1 15,-1 1 1-15,1 2 2 0,-2 0-1 0,1 0 0 16,0 1-1-16,-1 0-1 0,0 1 1 0,-1 0-4 0,0-1-2 0,1 1-1 16,-2-1-4-16,0-2-3 0,0 2-1 0,0-3-1 15,0 1-2-15,1-2-7 0,-1-1-1 0,1-2-1 0,2-1-1 0,0-2 1 16,-1-1 2-16,2-2 4 0,3 0 2 0,0-3 1 0,2-2 5 16,3-1 8-16,3-1 0 0,2-3-1 0,3 0 10 0,4-3 13 15,1 0 14-15,3-3 9 0,3 0 11 0,0 0 11 0,1 0 8 0,0 1 6 16,-2 0 2-16,1 2 1 0,-2 0 1 0,-1 2 2 0,-1 1 0 15,-3 2-4-15,0 2-4 0,-3 2-7 0,-2 1-13 0,0 2-14 16,-3 1-8-16,-3 2-2 0,-1 2-10 0,-3 1-8 0,-1 3 1 16,-2 0 6-16,-2 3-5 0,-3 1-5 0,-2 1 5 0,-2 2 8 15,-2 1-1-15,-2 1-8 0,-4 1 4 0,1-1 11 0,-5 2-7 16,0 0-7-16,-2-1-7 0,0-1-3 0,-2 0-24 0,-1-2-25 16,1-2-26-16,-1-1-26 0,-1-1-34 0,1-3-33 0,-1 0-39 0,1-3-42 15,-2 0-43-15,2-3-43 0,2-1-47 0,0-2-50 16,2-2-35-16,4-2-31 0,3-2 8 0,2-3 16 0,5-3 24 0,3-2 28 15,3-2 29-15,4-4 29 0,4-2 41 0,4-2 61 0</inkml:trace>
  <inkml:trace contextRef="#ctx0" brushRef="#br0" timeOffset="73372.0181">18928 11496 328 0,'-8'-4'548'0,"1"1"10"0,2-2-2 0,4 0 5 0,2-1 6 15,4 3-3-15,5 3-4 0,4 1 1 0,4 4 1 0,3 1-8 0,6 2-13 16,3 0-205-16,5 2-258 0,4 1-144 0,3-2-106 0,4 1-82 16,3 0-74-16,4-2-95 0,5-1-102 0,2-1-27 0,2-1-5 15,4-1-2-15,0-1-4 0,4 0 10 0,-1-1 13 0,0 0 27 16,3 1 28-16,-1-1 53 0,1 2 80 0</inkml:trace>
  <inkml:trace contextRef="#ctx0" brushRef="#br0" timeOffset="74586.4721">19956 12038 72 0,'3'-1'286'16,"-1"0"19"-16,1-1 16 0,-2-2 4 0,2 0 2 0,-2 1 12 16,-1 0 15-16,2 2 0 0,-2 1 0 0,0 0-37 0,0 0-47 15,0 0-75-15,0 0-83 0,0 0-25 0,0 0-6 0,0 0-16 0,0 4-23 16,0-1 3-16,0 3 10 0,0 3-10 0,0 0-15 16,-2 5 2-16,2 0 5 0,0 3-7 0,0 2-7 0,0 3 4 0,2 0 9 15,0 5-6-15,1-1-11 0,2 2 4 0,2-1 2 0,1 1-8 16,3-2-14-16,2-2-3 0,3-1 1 0,1-4-7 0,3-2-12 15,3-2-1-15,0-5-4 0,2-2-11 0,2-4-16 0,1-1-1 0,0-4 6 16,2-4-10-16,0-4-11 0,2-1 6 0,-2-5 10 16,2-3-5-16,0-2-10 0,0-4 14 0,-1-4 21 0,-2-1 15 0,-1-1 17 15,-2-1 37-15,-2 0 46 0,-4 2 34 0,-2 0 29 16,-2 4 23-16,-4 2 20 0,-2 4-1 0,-4 2-4 0,0 5 0 0,-2 4 8 16,-3 2-7-16,-1 6-8 0,-1 2-16 0,-2 6-16 0,-2 4-28 0,-2 4-28 15,-2 6-32-15,-5 4-37 0,0 7-10 0,-5 3-6 16,-1 3-6-16,-3 6-6 0,-1 2 5 0,-1 2 7 0,-2 1-2 0,2 3-5 15,0 0 4-15,-1 0 7 0,2-1-2 0,2 0-10 16,0 0 5-16,2-2 6 0,0-2-4 0,2-1-8 0,-1-3 4 0,0-2 8 16,1-2-3-16,-1-3-12 0,2-3 3 0,-2-4 3 0,2-3-6 15,1-4-6-15,0-4 2 0,1-4 8 0,2-3-4 0,2-4-3 16,0-3 2-16,2-4 8 0,2-3-10 0,1-3-10 0,2-4-4 16,0-3 2-16,2-3-9 0,2-4-10 0,2-4-8 0,2-2-11 15,2-4-17-15,4-1-23 0,3-3-27 0,2 0-30 0,2-2-33 0,2 0-33 16,3 2-36-16,1-1-41 0,4 2-50 0,1 0-58 15,1 4-31-15,2-1-25 0,2 1 2 0,0 4 10 0,3 1 16 0,0 3 16 16,2 1 31-16,0 3 31 0,1 2 30 0,0 1 30 16</inkml:trace>
  <inkml:trace contextRef="#ctx0" brushRef="#br0" timeOffset="74813.9025">21972 12080 102 0,'-4'-12'396'0,"1"-1"13"0,1-1 13 0,2-1-8 15,2 1-11-15,2 1-4 0,0 2 0 0,2 1-9 0,0 4-12 16,2 3 3-16,2 2 5 0,2 1-146 0,2 1-192 0,2 0-50 0,2 1-7 16,2 1-16-16,0 0-20 0,2 1 4 0,1 1 11 0,2 0-9 15,1-1-16-15,0 2-14 0,2 0-12 0,0 2-35 0,0-1-41 0,2 0-76 16,-2-1-85-16,0 0-36 0,0 0-25 0,-3-1-4 0,2-2 8 15,-3 1 0-15,0-2 3 0,-3 0 12 0,-1-4 17 0,-3 1 22 0,1 0 36 16</inkml:trace>
  <inkml:trace contextRef="#ctx0" brushRef="#br0" timeOffset="75020.724">22499 11779 0 0,'-7'3'354'0,"2"-1"16"16,1 0 8-16,0 1-1 0,0 0-5 0,-2 2 3 0,0 1 7 0,-1 4-1 15,-1 2-3-15,0 2 11 0,-3 3 14 0,-1 2-125 0,0 3-169 16,-2-1-53-16,-1 3-22 0,-2 2-8 0,-1 0-7 0,-2 2-4 16,0-1-6-16,-2 3-25 0,-1 1-31 0,0 2-49 0,-1 0-54 15,2 2-79-15,-1 0-91 0,2 0-38 0,1 0-25 0,2-2-7 0,2-2-1 16,4-1-4-16,4-3-4 0,3-4 8 0,4-3 10 16,5-4 22-16,5-3 25 0</inkml:trace>
  <inkml:trace contextRef="#ctx0" brushRef="#br0" timeOffset="75738.1506">23240 11723 0 0,'16'-9'183'0,"1"0"156"0,1-1 3 16,0-2 6-16,0 0 9 0,0 0-5 0,2 1-5 15,0 3 10-15,2 0 13 0,0 0 10 0,1 2 8 0,2 0-85 0,1 2-112 16,-1-1-53-16,2-1-32 0,-2 1-5 0,0 1-1 16,1 1 1-16,-2-1-4 0,1 2 8 0,-1 1 6 0,0 1-9 0,0 1-12 15,1 1-10-15,-1 3-11 0,2 1-11 0,-2 2-10 16,-2 1-10-16,1 2-14 0,0 1-5 0,-3 1 1 0,-3 1-10 0,-1 2-8 16,-1-1-2-16,-5 3 0 0,-2 0-2 0,-2 2-2 0,-4-1 2 15,-2 1 2-15,-2 2-1 0,-5 1-4 0,-1 1 4 0,-4 0 2 16,-3 2-2-16,-1 0-4 0,-4 1 4 0,-1 2 2 0,-4-2 1 0,-1 2-1 15,-2-1 2-15,-1 0 6 0,-2 0 8 0,2 0 5 16,-2-1 11-16,2 0 8 0,-2-1 4 0,3-1-3 0,0 0 9 0,0-1 7 16,3 0 1-16,0-1-4 0,-1-1 4 0,4 1 2 0,-1-3-4 15,3 0-9-15,0 1-3 0,3-3-4 0,2 0-10 0,3-3-11 16,4 1 1-16,1-3 6 0,5 0-5 0,2-2-4 0,2-2 6 0,4-1 14 16,2-2-1-16,2 0-5 0,5-2 5 0,2-2 11 15,3-1-3-15,3-1-10 0,1-1 2 0,4-1 10 0,0-2-8 0,3-2-12 16,-1 0-12-16,1-2-14 0,0-1-35 0,-1 0-46 15,-2-1-43-15,0-1-40 0,-2 0-44 0,-4 2-47 0,-2-2-56 0,-2 1-62 16,-2 1-77-16,-4-1-82 0,-3 2-21 0,-2-1-1 0,-2 3 7 16,-4 0 10-16,-1 2 31 0,-2-1 34 0,-2 2 40 0,-3 2 43 15,-2 0 38-15,-1 1 199 0</inkml:trace>
  <inkml:trace contextRef="#ctx0" brushRef="#br0" timeOffset="76004.807">23516 12005 286 0,'4'-10'489'0,"3"-2"11"0,2-1-2 0,0 0 1 0,3-2 4 16,2 3-4-16,0 3-4 0,2 4-13 0,3 3-14 0,2 2-5 0,3 2-4 15,3 2-162-15,4 0-208 0,1 2-94 0,4 2-56 0,1-1-26 0,4 1-14 16,2 1-23-16,4 0-26 0,1 1-30 0,1-1-32 16,2 3-50-16,1-1-56 0,0 1-57 0,1 1-59 0,-1-1-19 0,0 0-7 15,0 0 14-15,-1-1 19 0,-1 1 14 0,0-2 16 0,-1-1 22 0,0 0 22 16,-1-2 35-16,0-1 242 0</inkml:trace>
  <inkml:trace contextRef="#ctx0" brushRef="#br0" timeOffset="76539.2356">24825 12024 0 0,'2'-6'379'0,"0"0"20"0,4-1 18 0,0 0-3 16,2-1-6-16,2 1 6 0,-1 0 6 0,2 2-4 0,1 2-8 0,2 0 4 15,1 2 10-15,2 1-130 0,1 0-166 0,0 1-60 0,2 2-24 16,-1-1-25-16,0 0-23 0,-2 2 4 0,0 1 16 0,1 0-8 0,-1 1-17 16,-2 1 10-16,1 0 16 0,-3 1-9 0,0 2-15 0,-2 0 10 15,0-1 16-15,-2 3-11 0,-2-1-15 0,-2 1 7 0,-1 0 17 0,-3 0-9 16,1 1-15-16,-4-1 8 0,0 1 16 0,-2-1-9 0,-3 2-15 0,-1-2 10 16,-1 0 17-16,-3 0-6 0,-2 0-15 0,-3 0 9 0,-2 0 15 15,-3 1 0-15,-5-1-4 0,-1 1 7 0,-4 0 13 16,-1 0-1-16,-2 2-4 0,-1-2 5 0,1 1 11 0,2 0-6 0,2-1-7 15,2-1 2-15,4 1 10 0,1-1-7 0,4 1-7 0,1-1-3 16,4 1 0-16,2-1-7 0,4 0-5 0,2 0-3 0,3 0 0 16,3-1-5-16,3 1-5 0,4-2-11 0,3-1-11 0,4 1-17 0,3-2-19 15,3 0-28-15,2-2-30 0,5 0-30 0,0-2-31 16,4 0-47-16,0-2-53 0,1 0-56 0,1-1-56 0,0-2-38 0,0-2-29 16,-3 0-2-16,-1-2 7 0,-2-1 14 0,-1 0 18 0,-4-3 29 15,-2 1 31-15,-3-2 28 0,-1 1 40 0</inkml:trace>
  <inkml:trace contextRef="#ctx0" brushRef="#br0" timeOffset="76705.5727">24699 12196 46 0,'-6'0'435'16,"4"-2"21"-16,0 0 14 0,5-2-4 0,4 1-2 0,1 0 1 0,4 1 6 15,4 1-3-15,2 2-5 0,5 3-2 0,4 0-2 0,5 4-155 0,4 0-199 16,4 2-123-16,2 0-99 0,4 1-81 0,3 1-78 0,4 1-73 15,2-1-79-15,2 2-28 0,2-2-12 0,1-2 2 0,3 1 2 16,-1 0 4-16,4-3 1 0,-2 1 27 0,1-1 34 0,2-1 40 0,-2 1 172 16</inkml:trace>
  <inkml:trace contextRef="#ctx0" brushRef="#br0" timeOffset="76989.187">26679 12330 0 0,'6'-11'303'16,"1"-1"49"-16,1 1 13 0,1 1-1 0,1-1-4 0,-1 1 6 0,2 3 9 16,1 0 0-16,1 2-6 0,2 0 15 0,1 0 20 0,1 2-101 15,2-1-137-15,1 2-49 0,0 1-22 0,1-1-16 0,2 2-7 16,1 0 2-16,1 3 2 0,0 0-5 0,3 1-13 0,0 2-23 0,2 1-34 15,0 2-50-15,1-1-61 0,0 3-59 0,1 0-64 16,-2-1-77-16,2 2-86 0,-1-1-29 0,0 0-7 0,-2-1-3 16,-2-1-3-16,-1 0 2 0,-3-2 1 0,-2-2 19 0,-2-1 25 15,-2-1 43-15,-2-1 207 0</inkml:trace>
  <inkml:trace contextRef="#ctx0" brushRef="#br0" timeOffset="77181.4831">27328 12014 13 0,'-7'-2'390'16,"2"-2"17"-16,1 1 10 0,1 0-8 0,3 0-11 0,0 3 1 0,0 0 6 15,0 0-9-15,-1 3-14 0,0 3-2 0,-1 3 1 0,0 2-135 0,-1 2-173 16,-1 1-71-16,-1 2-40 0,-2 1-23 0,0 1-16 0,-1 1-2 0,0 0 4 16,-1 1-12-16,-2 2-15 0,-1 1-17 0,0 1-14 0,-1 1-28 15,-2 0-29-15,2 2-61 0,0-1-67 0,1-1-22 0,1 0-8 16,3-2 3-16,3 0 6 0,3-3 7 0,5-2 10 0,4-1 10 0,5-2 9 15,2-2 25-15,6-4 190 0</inkml:trace>
  <inkml:trace contextRef="#ctx0" brushRef="#br0" timeOffset="77557.0245">28605 11701 0 0,'2'-20'322'16,"-4"2"101"-16,0 0 18 0,-2 1 5 0,0 1 1 0,0 2-2 15,0 3 2-15,0 3-1 0,0 3-2 0,-2 4 0 0,0 2 0 16,-2 3-108-16,0 3-140 0,-2 2-82 0,1 5-64 0,0 0-31 0,-1 4-17 16,2 2-5-16,2 3 0 0,0 2-2 0,2 3-1 15,2 2 5-15,-1 2 4 0,2 2 0 0,-1 2 0 0,0 1 1 0,-2 3 5 16,0-1-3-16,-3 2 0 0,0 1-1 0,-2 0 1 0,0 0 0 16,-2-1-3-16,-1 0 1 0,0-3 2 0,1-2-3 0,1-1-3 15,-1-4 2-15,2-3 1 0,-1-3 0 0,2-3-2 0,2-4 22 16,0-4 26-16,2-2 31 0,2-2 29 0,-1-3 17 0,0-2 15 0,3-3 2 15,0-2-4-15,2-2 2 0,2-3 5 0,0-1-2 0,2-4-2 16,4-3-1-16,2-3 3 0,2-3-22 0,4-4-31 0,3-2-28 16,3-5-27-16,3-1-21 0,3-4-16 0,2-2-4 0,2-1 1 15,2-2-13-15,1 0-17 0,0 1-10 0,1-1-7 0,-1 3-22 16,0 1-28-16,1 2-25 0,-4 3-30 0,1 2-37 0,-3 5-43 16,-3 3-52-16,-2 3-58 0,-2 3-64 0,-3 3-64 0,-4 4-39 0,0 2-27 15,-5 2-3-15,-4 3 5 0,-2 2 19 0,-4 2 24 16,-3-3 30-16,-3 8 30 0,-2 1 39 0,-3 0 37 0</inkml:trace>
  <inkml:trace contextRef="#ctx0" brushRef="#br0" timeOffset="80660.3584">11021 14303 13 0,'-4'-6'153'16,"2"0"6"-16,-2 0 6 0,0 2 5 0,0-2 5 0,1 1 8 0,-1 1 9 16,1-1-21-16,-1 1-30 0,2 1-18 0,-1 0-15 15,0 0-13-15,1 1-11 0,0-1-5 0,1 2 1 0,1 1-7 0,-1 0-11 16,1 0-1-16,0 0 1 0,0 0-11 0,2-2-14 0,2 1-10 16,2 1-7-16,0 0-11 0,5-2-11 0,1 2 4 0,4 0 10 15,4-1-6-15,3 1-14 0,3-2 7 0,5 1 7 0,4-2-5 16,2 1-13-16,4-1 8 0,5 2 10 0,0-2-6 0,5 0-12 15,1-2 6-15,3 2 13 0,1-1-5 0,2 1-11 0,2-2 6 0,3 1 12 16,2-2-11-16,2 1-14 0,2 1 5 0,3-1 13 16,0 1-11-16,3-2-17 0,1 1 11 0,1 1 17 0,2-2-7 0,1 0-14 15,3 0 5-15,3-2 13 0,2 1-8 0,4-2-14 0,4 0 17 16,3 0 23-16,4-2-7 0,3 1-13 0,4-1 9 0,4 1 14 16,2-1-5-16,4 1-14 0,3 1 5 0,2 0 8 0,2 0-10 0,2 1-13 15,2 2 11-15,-2 0 17 0,2 3-8 0,-2-1-20 16,1 1 1-16,-1 1 10 0,0 1-5 0,-1 1-12 0,-1 0 3 0,-2 1 6 15,1 2-3-15,-2-1-11 0,0 1 8 0,-2 0 14 0,1 1-8 16,1-1-11-16,-1 2 5 0,1-2 11 0,0 0-7 0,2 1-10 16,1-1 11-16,2 0 16 0,1-1-2 0,0 1-8 0,2 0 2 15,3-3 8-15,1 3-7 0,0-2-11 0,1 1 9 0,2-2 15 16,0 1-5-16,1 1-11 0,0-2 17 0,0 0 25 0,0 0-7 16,-2 0-11-16,1 0 5 0,0-2 14 0,-2 2 0 0,2 0-3 15,-2 0 21-15,2 0 30 0,-1 0-10 0,4 2-23 0,-1-2 12 0,0 1 24 16,2 1-11-16,0-2-22 0,1 0 3 0,0 0 8 0,1 0-8 15,2 1-14-15,-1 1 5 0,0-1 11 0,2-1-25 0,0 2-34 16,1-2 8-16,0 1 19 0,-1-1-15 0,0 0-24 0,2 0 4 16,-1 0 11-16,0-1-1 0,-1 1-10 0,0 0 8 0,-1-3 14 15,0 1-5-15,1 1-11 0,-2 1 20 0,0-2 32 0,-2 1-8 16,-3-1-14-16,0 1 8 0,-1 1 15 0,-2 0-3 0,-2 0-9 0,-3 1 5 16,-4-1 7-16,1 2-12 0,-4 1-15 0,0-2 1 0,-4 2 10 15,0 0-16-15,-4 2-20 0,-2-2-1 0,-2 0 8 0,-1 0-6 16,-4 0-12-16,-1 0 5 0,-2 0 7 0,-2 0-5 0,-3 0-10 15,-2-2 8-15,-3 2 11 0,-3-1-4 0,-1-1-10 0,-3 1 5 16,-2-1 11-16,-2 1-6 0,-1-2-9 0,-1 0 8 0,-2 0 13 16,-2 0-6-16,-2-2-11 0,-3 1 5 0,-2-2 9 0,-3 3-6 0,-2-2-10 15,-1 1 1-15,-2-1 9 0,-2 1-17 0,-1 1-22 16,-2 0-10-16,-3 0-8 0,-4 0-41 0,-3 0-50 0,-4 0-41 0,-5 0-39 16,-4 0-63-16,-5 0-72 0,-4-2-14 0,-7 1 1 0,-7-1-4 15,-4 1-1-15,-7-4 12 0,-6 1 15 0,-8-4 14 0,-7 1 13 16</inkml:trace>
  <inkml:trace contextRef="#ctx0" brushRef="#br0" timeOffset="82584.8251">12065 13607 64 0,'2'-3'62'16,"-2"3"-25"-16,1-4-26 0,2-1-8 0,-3 5-2 0,2-3-34 16,1 0-40-16</inkml:trace>
  <inkml:trace contextRef="#ctx0" brushRef="#br0" timeOffset="83179.9177">12256 13529 0 0,'1'-12'180'16,"2"0"79"-16,-2 0 5 0,1 0 14 0,-1 0 14 15,0 2-2-15,-1 1-8 0,0 0 4 0,0 3 7 0,0 1-46 0,0 2-61 16,0 3-43-16,0 0-41 0,0 0-38 0,0 0-35 0,0 0-7 16,0 3 7-16,0 2-17 0,0-1-24 0,2 4 7 0,-2 1 22 15,1 3-11-15,-1 0-18 0,1 0 10 0,-1 4 22 0,0 1-11 16,0 1-18-16,0 1 12 0,0 1 21 0,0 1-9 0,0 1-21 15,-1 1 10-15,0 1 19 0,-1 0-11 0,1 0-18 0,-2 0 9 16,1 1 18-16,-1-1-9 0,0 2-20 0,-1-2 10 0,0-2 19 16,0 2-12-16,-1-1-21 0,-2-1 6 0,1-1 15 0,-1 0-17 0,0 0-25 15,-1 0 3-15,0-1 11 0,0-1-19 0,0-1-23 16,0 0 1-16,0 0 12 0,0-1-15 0,2-4-24 0,0 1 1 0,1-4 10 16,1-1-17-16,1-1-26 0,2-4-13 0,0-2-12 0,1-2-46 15,0 0-58-15,5-3-4 0,-1-5 12 0,3 1 2 0,-1-5-2 16,2 0 9-16,2-3 13 0,0-2 5 0,1-2 2 0</inkml:trace>
  <inkml:trace contextRef="#ctx0" brushRef="#br0" timeOffset="83446.9099">12072 13582 0 0,'-7'-12'198'0,"1"0"39"15,0-2 3-15,2-1 16 0,-1 2 22 0,1 1 7 0,1 0 4 16,1 3 20-16,-1 0 24 0,2-2-40 0,-1 4-61 0,2 1-31 16,2-2-18-16,-1 1-21 0,3 1-24 0,1 0-1 0,5 1 7 15,0 1-12-15,5-2-17 0,4 3-5 0,2 0 1 0,3-2-23 16,4 4-26-16,1-2-8 0,5 0-2 0,0 1-10 0,2 1-15 16,0-1-13-16,2 2-13 0,-1 0-38 0,0 0-49 0,-1 2-41 0,-1-1-44 15,-2 1-51-15,-1 1-56 0,-2 0-47 0,-4 0-50 16,0 0-17-16,-4 3-7 0,-3-2 0 0,-2 1 3 0,-3 1 12 0,-5-2 14 15,-2 2 34-15,-3 0 37 0</inkml:trace>
  <inkml:trace contextRef="#ctx0" brushRef="#br0" timeOffset="83813.9348">12545 13534 177 0,'7'-12'301'0,"1"0"10"0,0 1 7 0,-1-1-2 0,1 2-1 15,-2 1 2-15,2 1 2 0,0 1-1 0,0 2-1 0,-1 1-52 16,1 2-64-16,-1 1-69 0,-1 2-70 0,1 1-23 0,-2-1-8 16,1 4-4-16,-2 1-3 0,0 1 3 0,0 2 5 0,-2 2-2 0,1 1-3 15,-2 3 10-15,1 0 16 0,-1 1 1 0,0 4-6 16,1 1 3-16,-1 0 6 0,-1 1-6 0,1 4-6 0,1-1 0 0,-1 1 0 16,2-1-6-16,-1 4-5 0,1-5 4 0,1 1 7 15,1-2-11-15,2 1-16 0,0-6 2 0,2 0 4 0,0-3-3 0,1-2-9 16,2-4 4-16,0 0 5 0,2-3-1 0,1-3-4 0,2-1 4 15,1-4 7-15,2-1-6 0,0-3-9 0,2-3 4 0,0-1 4 16,0-4-5-16,0-1-9 0,-1-3 0 0,0-3 4 0,-1-1-2 0,-1-2-5 16,0-3 3-16,-1 1 4 0,0-2 7 0,-2-2 8 15,1 0 14-15,-2 1 18 0,-1 1 11 0,1 1 8 0,-2-2 7 0,-1 4 1 16,0 1 3-16,-1 0-2 0,-2 3 1 0,2 0-2 0,-2 4-15 16,1 2-20-16,-2 0-40 0,1 5-46 0,0 1-64 0,1 1-65 15,0 4-77-15,1 1-78 0,1 1-69 0,1 4-69 0,2 1-23 0,-2 1-7 16,2 2-1-16,-2 2 1 0,1 1 15 0,-2 0 13 15,1 3 31-15,-1 0 35 0,0 1 50 0,3-1 269 0</inkml:trace>
  <inkml:trace contextRef="#ctx0" brushRef="#br0" timeOffset="84898.5429">19965 13201 0 0,'6'-3'166'0,"-2"-2"187"0,-2 0 14 0,1 0-2 0,-2-1-5 15,-2 1 1-15,0 2 7 0,-3 2-5 0,0 2-6 16,-2 2 3-16,-2 3 7 0,-1 3-95 0,-2 2-128 0,-2 1-63 0,0 3-44 16,-2 2-25-16,-1 1-18 0,-1 2 12 0,1 3 20 0,-2 1 2 15,1 3-1-15,0 3 9 0,-1 0 12 0,1 4-1 0,1 1-10 16,-1 2 5-16,1 1 9 0,-2 4-4 0,2 0-10 15,0 0 5-15,0 1 9 0,3-1-12 0,0 0-19 0,2-1-2 0,0-4-2 16,3-2-7-16,3-2-10 0,1-6-8 0,1-2-5 0,3-4-13 16,2-1-13-16,2-7-17 0,1-1-15 0,2-3-36 0,2-3-44 15,3-4-31-15,1-2-33 0,3-2-37 0,3-4-43 0,1-3-43 0,1-3-43 16,1-3-10-16,2-4 4 0,-2-2 8 0,0-3 13 16,0-3 16-16,-2-3 18 0,0-3 33 0,-1 0 40 0</inkml:trace>
  <inkml:trace contextRef="#ctx0" brushRef="#br0" timeOffset="85182.2227">20068 13412 0 0,'9'-18'148'0,"-1"0"238"16,0 0 22-16,0 2 10 0,0 0 10 0,-1 0 1 0,1 3 0 16,-1 0 1-16,1 2-1 0,0 3 0 0,2 1 0 0,1 1-82 0,1 1-107 15,3 0-84-15,-1 1-78 0,1 2-33 0,0 1-24 0,-1 0-12 16,1 1-11-16,-2 2 1 0,-1 0-1 0,-1 3 1 0,-3 1-5 16,0 3 1-16,-3 0 4 0,-1 2-4 0,-2 1-1 0,-4 2 0 15,-2 3 2-15,-2 2-1 0,-4 1 1 0,-3 1 2 0,-4 3 4 16,-3 0 2-16,-3 1 1 0,-2 1 5 0,-2 1 10 0,-1-2 7 0,0 1 9 15,1-2 4-15,1 0 4 0,2-2 4 0,1-2 3 16,4-1 3-16,3-2-2 0,3-1 10 0,4-2 14 0,3-2 14 0,4 0 15 16,3-2 11-16,3-1 8 0,4 2-5 0,5-4-10 0,5 2-1 15,2-1 2-15,5-1-5 0,6-1-8 0,2 0 1 0,3 0 4 16,4 0-18-16,1-1-27 0,3 1-39 0,0 0-45 0,2 0-60 16,-2 1-69-16,-2 2-66 0,1 0-65 0,-3 2-73 0,-1 1-75 15,-5 0-60-15,-2 1-55 0,-2 2-20 0,-5 0-8 0,-1 2 7 16,-3-1 8-16,-1 1 25 0,-2-2 28 0,-1 1 46 0,-1-1 50 15,1 0 65-15,1-1 343 0</inkml:trace>
  <inkml:trace contextRef="#ctx0" brushRef="#br0" timeOffset="86200.0734">24715 13292 0 0,'10'-4'204'16,"1"-2"55"-16,4 0-2 0,-1 0 7 0,4 1 12 0,2 1-2 0,0 1-5 16,2 1 7-16,2 2 13 0,2 2-41 0,-1 0-56 15,2 0-47-15,-2 2-40 0,0 1-39 0,-2 1-31 0,0 0-1 16,-5 1 14-16,0 0-13 0,-4 2-20 0,0 0 7 0,-5 2 16 15,-1 0-11-15,-3 1-21 0,-3 3 6 0,-2-1 18 0,-4 2-11 0,-3 2-20 16,-4 0 11-16,-3 2 19 0,-5 1-10 0,-4 1-17 16,-2 1 13-16,-4 1 22 0,-3 0-1 0,-3-2-13 0,0 2 14 0,1-1 19 15,-1-2-2-15,3 0-9 0,0 0 12 0,4-3 16 0,1 0-7 16,5 0-15-16,2-3 8 0,4 0 11 0,1-2-10 0,4-1-19 16,2 2-1-16,2-4 7 0,3 1-14 0,2 1-20 0,2-3-8 15,2 0-8-15,4 1-39 0,0-2-47 0,2 1-40 0,3-2-40 16,1 1-64-16,1-2-70 0,2 0-33 0,0 0-21 0,2-2-10 0,-1 1-8 15,1-2 3-15,1 1 7 0,-1-2 7 0,-1-1 4 16,1-1 33-16,-2-1 72 0</inkml:trace>
  <inkml:trace contextRef="#ctx0" brushRef="#br0" timeOffset="86400.3278">24661 13684 126 0,'-2'-8'462'15,"2"-2"19"-15,2-1 8 0,5 1 0 0,4-1-1 0,5 1 1 0,2 4 3 16,5 3-2-16,5 1-4 0,5 5-3 0,6 0-4 16,4 3-164-16,5 2-213 0,4 1-137 0,2 0-112 0,4 1-90 0,0 2-81 15,2-1-72-15,-2 1-69 0,-1 0-22 0,-4 1-8 16,-1 2 0-16,-4-1 3 0,-4 1 3 0,-5 0 4 0,-4-3 23 0,-3 3 29 16,-4-2 52-16,-2-2 255 0</inkml:trace>
  <inkml:trace contextRef="#ctx0" brushRef="#br0" timeOffset="89170.8985">12111 15181 210 0,'0'0'304'16,"-3"-2"11"-16,0 1 15 0,2-1-3 0,1 2-6 0,-1-3 6 16,1 3 12-16,0 0 5 0,0 0-1 0,0 0-43 0,0 0-55 15,0 0-65-15,1-1-66 0,-1 1-15 0,1-2 3 0,-1 2-8 16,2-1-13-16,0-1 8 0,1 1 11 0,0 1-7 0,1-2-10 15,1 1-4-15,2-2 1 0,1 1-14 0,1-1-21 0,2 0-6 0,1-1-5 16,0-1-8-16,1-1-10 0,2 0-5 0,-1 0-2 16,1-1-12-16,1-1-14 0,0-2-2 0,0-2-1 0,1 0-7 0,2-3-7 15,0-2-1-15,-1 1 7 0,2-4-7 0,0 1-5 16,-1-1 1-16,0 1 6 0,-2-1-2 0,0-1-4 0,-2 3 9 0,-2 0 15 16,-1 2 5-16,-1 1 1 0,-2 1 18 0,-2 1 22 0,-2 4 11 15,1-2 8-15,-4 4 5 0,1 2 5 0,-2 1-1 0,-1 1-4 16,0 3 1-16,0 0 2 0,0 0-1 0,0 0-6 0,0 0-1 0,0 3-2 15,-1 1-12-15,0 2-14 0,-2 3-11 0,2 0-11 16,-2 3-2-16,0 2 2 0,1 1-7 0,-1 3-11 0,0 0-11 0,2 3-10 16,0 0-7-16,-1 3-7 0,1 0-14 0,0 0-19 0,-1 0-8 15,1 3-8-15,-2-2-14 0,1 1-17 0,-1 1-5 0,0 0-3 16,-1-2-14-16,0 2-14 0,0-1 4 0,-1 0 12 0,0 0-14 16,-1 0-19-16,1-2-15 0,-2 0-10 0,1-2-34 0,-1 1-38 15,0-2-11-15,1-2-5 0,-1-1-1 0,-1-1 2 0,0-3 17 16,0 0 28-16,0-2 2 0,0-1 4 0</inkml:trace>
  <inkml:trace contextRef="#ctx0" brushRef="#br0" timeOffset="89363.7324">12327 15583 87 0,'0'0'426'0,"-3"0"22"0,2-2 8 16,-1-1 0-16,1 1-4 0,0-2 1 0,1 2 1 0,1 0-14 0,0 0-20 15,3 1 12-15,0 0 24 0,3 0-114 0,1 0-155 16,3-1-82-16,1 1-64 0,1 0-23 0,4-1-12 0,1-2-5 0,2 2-1 15,2-1-13-15,1 1-17 0,1-1-30 0,1 1-33 16,1 0-36-16,0 0-41 0,1 1-44 0,1 0-50 0,-1 0-47 0,1 1-43 16,0-1-43-16,-2-1-46 0,1 1-8 0,0-1 1 0,-2 1 10 15,-1-2 17-15,-1 1 29 0,-2-2 32 0,-2 1 35 0,-2-1 33 16</inkml:trace>
  <inkml:trace contextRef="#ctx0" brushRef="#br0" timeOffset="90321.9463">11377 14512 0 0,'0'0'40'15,"-1"-5"286"-15,0 4-5 0,-1-4 6 0,1 4 9 0,0-2-5 0,1 3-8 16,0 0 4-16,0 3 9 0,1 0-5 0,0 3-8 0,2 3-68 16,0 0-86-16,1 3-80 0,0 3-80 0,1-2-9 0,2 4 12 15,-1-2-11-15,2 1-17 0,0 1 7 0,0 1 13 0,2-2-16 0,-1-1-25 16,0 2-1-16,1-4 10 0,-1 2-17 0,0-3-24 15,-1 0 3-15,2-3 12 0,-2 0-14 0,0-3-22 0,0-1 6 0,0-2 12 16,0 0-4-16,-2-3-13 0,1-3 16 0,0 1 26 16,-1-2 1-16,0-2-5 0,-2-2 18 0,0-1 27 0,-2 0 7 0,1-1-1 15,0-2 27-15,-2 0 38 0,-1 0 5 0,0 0-1 16,-1 0 17-16,-2-2 23 0,0 2 4 0,1 0-2 0,-2 2 12 0,-2-2 18 16,1 4-11-16,0-1-16 0,-2 2-1 0,-1 2-1 0,0 2-22 15,0 0-24-15,0 3-6 0,-1 3 3 0,-2 0-15 0,0 3-22 16,1 3-8-16,-2-1-2 0,0 4-16 0,0 0-19 0,-2 1 4 0,2 2 10 15,0-1-7-15,0 2-12 0,2-2 5 0,0 2 8 0,1-2-8 16,1-1-14-16,3 1 3 0,-1-2 10 0,2-3-5 0,2 0-13 16,0-2 13-16,2-1 17 0,0-1-2 0,2-2-10 15,0-3 10-15,1 0 16 0,2 0-8 0,1-3-8 0,0 0 8 0,4-3 17 16,-1-2-6-16,2-2-10 0,1-1 7 0,0-1 15 0,0 0-9 16,1-1-18-16,0-2-11 0,2 0-5 0,-2 0-43 0,2 0-50 15,-2-2-43-15,2 4-43 0,0-4-61 0,1 4-73 0,-3-1-14 0,2 2-1 16,-3 2-4-16,0-1-9 0,-3 4 6 0,-1 1 8 15,-1 1 10-15,-2 2 12 0</inkml:trace>
  <inkml:trace contextRef="#ctx0" brushRef="#br0" timeOffset="90905.6038">10331 15019 0 0,'-3'-6'10'0,"0"0"301"0,2-3 8 16,0 0 10-16,1-2 8 0,1 1-1 0,2-2-9 0,1 3 6 0,1 0 11 15,3 3-4-15,1-3-1 0,2 1-67 0,1 1-86 16,3 1-68-16,-1 0-65 0,1-2-17 0,1 4-2 0,-1-2-14 0,-1 1-17 16,1 4 7-16,-2-2 14 0,1 3-9 0,-1 0-16 0,-2 1-1 15,-1 1 8-15,0 2-18 0,-1 1-25 0,-2 1 2 0,-2 3 8 16,-1-2-15-16,-3 4-21 0,-1 1 9 0,-1 1 20 0,-3 1-11 0,-1 1-18 15,-3 1 7-15,-2 1 19 0,-2-1-7 0,0 1-11 16,-1 1 16-16,-2-2 25 0,-1-1-2 0,0 2-14 0,0-2 18 0,0 0 24 16,0-3-9-16,0 1-21 0,3-1 12 0,0-1 21 0,2-1-6 15,3-2-17-15,1-2 19 0,2-2 26 0,2-1-7 0,2 0-15 16,1-3 12-16,4 0 20 0,1 0-10 0,2-3-14 0,2 2 14 16,5-2 25-16,0-2-5 0,4 1-17 0,2-1 8 0,0 1 14 15,1-1-16-15,2 1-22 0,-2-1 6 0,0 4 14 0,-1-1-11 0,-1 2-15 16,-2 2 6-16,-1 1 13 0,-2 1-7 0,-2 2-13 15,-3 3 10-15,-2 2 18 0,-3 1 0 0,-2 3-3 0,-3 1 6 0,-3 4 12 16,-4 1-5-16,-1 3-8 0,-5 1 7 0,0 3 10 0,-5 0-2 16,0-1-8-16,-2 1-2 0,-2-1 4 0,1 0-13 0,-1-3-14 15,0 0-17-15,1-3-12 0,2 1-41 0,0-3-49 0,4-2-37 16,1-1-37-16,4-2-50 0,3-2-55 0,3-1-59 0,2-4-64 16,3-1-19-16,4-2-6 0,4-3-3 0,3-1 3 0,2-3 8 0,3-1 11 15,2-2 37-15,2-3 43 0</inkml:trace>
  <inkml:trace contextRef="#ctx0" brushRef="#br0" timeOffset="92107.0157">12645 14356 18 0,'-6'-8'135'0,"-1"1"1"0,-1 1 2 16,-1 0 3-16,-1 1 3 0,0 1 2 0,-1 2-1 0,-1-1-35 16,0 2-47-16,0 1-21 0,-1 0-12 0,-1 0-3 0,1 0 1 15,0 0 2-15,-1 0 0 0,1 0 5 0,-2 0-1 0,1 0-1 0,-1 0-3 16,-1 0 5-16,-1 3 2 0,-2 0 5 0,-1 3 9 15,-1 0 11-15,-3 1 11 0,0 5 2 0,-3 2-3 0,0 2 12 0,-2 5 14 16,-2 2 2-16,1 4-5 0,-1 3 11 0,2 1 16 0,-1 5-4 16,1 2-5-16,4 1 2 0,-1 1 4 0,5 4-7 0,1-2-8 15,3 4 2-15,2 1 10 0,3 2-16 0,3 1-23 16,3-1-2-16,4 4 9 0,2-2-17 0,2 0-19 0,5-2 2 0,4 1 8 16,2-3-11-16,3-3-19 0,4-2 5 0,3-3 14 0,5-6-2 0,1-1-8 15,4-6 11-15,3-3 15 0,3-3 5 0,2-3-2 16,1-4 7-16,2-1 10 0,0-3-4 0,2-3-4 0,2-3 2 0,2-3 2 15,0-2-10-15,4-3-13 0,2-2-8 0,1-5-3 16,2-1-11-16,-1-4-8 0,1-2-10 0,-2-3-8 0,-1-2-10 0,-2-2-7 16,-5-2-7-16,-4-1-5 0,-3-2-9 0,-5 0-8 0,-2-3-5 15,-5 1-5-15,-3-2-5 0,-2-1-7 0,-3 0 5 0,-2 0 5 16,-4 0-1-16,-2-1-6 0,-3 1 8 0,-4 0 11 0,-3 1 1 16,-3 1-1-16,-4 1 10 0,-3 1 13 0,-4 1 3 0,-3 2 0 15,-3 2 10-15,-3 2 13 0,-2 1-2 0,-3 3-9 0,-1 1 7 0,-3 4 13 16,-2 1-7-16,0 3-10 0,-1 1 6 0,0 4 6 15,2 2-22-15,0 2-31 0,2 2-20 0,3 2-20 0,3 1-45 0,2 2-56 16,4 2-64-16,3 2-67 0,4-1-40 0,4 4-28 0,3 1-6 16,4-2 3-16,2 2-1 0,4 0-2 0,3-3 18 0,2 2 25 15,2-2 23-15,1 0 56 0</inkml:trace>
  <inkml:trace contextRef="#ctx0" brushRef="#br0" timeOffset="92724.5563">9875 16813 6 0,'-15'10'108'0,"-1"-2"0"15,1 2 3-15,2-2 1 0,-2 1 7 0,2-2-22 0,0 1-23 16,-1-1-19-16,2-1-16 0,-1 2-3 0,1-2-1 0,0-2 5 0,0 2 5 16,0-1 8-16,1-1 7 0,2-2 9 0,0 1 10 0,1-1 17 15,0-1 17-15,1-1 2 0,2 0 2 0,-1-1 8 0,2 1 7 16,0-1 6-16,2 0 9 0,-2-2 7 0,1 1 8 0,0-1 8 0,1 1 5 15,0 0 5-15,0-2 3 0,0 0-9 0,1 1-12 0,0-1-1 16,1 1 4-16,0-1-6 0,0 0-5 0,0 1-10 0,1-1-9 16,0 2-13-16,1-2-13 0,0 2-14 0,2 1-20 0,0-2-14 0,3 1-10 15,1-2-10-15,1 1-10 0,5-1-7 0,0-2-7 0,2-1-8 16,3-2-8-16,2 0-1 0,2-2 0 0,1-2-1 0,3-2-7 0,-1 0-4 16,1-2-4-16,2-1-14 0,1-1-12 0,-1-2-15 0,0 2-12 15,-1-1-11-15,0-2-13 0,0 2-13 0,-2 1-17 0,-1-2-14 0,-2 3-11 16,-2 0-13-16,-2 1-11 0,-1 2-8 0,-3 0-3 15,0 1-6-15,-3 2-6 0,-3 0-12 0,-1 1-12 0,-1 2-32 0,-2-1-41 16,-2 2-5-16,-3-1 4 0,-2 2 11 0,0 1 12 0,-4 0 12 16,-2 0 17-16,-1 1 10 0,-2 0 12 0</inkml:trace>
  <inkml:trace contextRef="#ctx0" brushRef="#br0" timeOffset="93041.1728">10000 16236 0 0,'-3'-4'165'0,"-1"0"75"0,0-1 0 0,0 1 0 0,2-1 6 15,-1 2-5-15,0 0-4 0,2 1 3 0,1 2 3 16,0 0-39-16,0 0-52 0,4 0-50 0,0 1-51 0,3-1-24 0,-1 0-20 16,4 0-1-16,0-1 5 0,4 0-4 0,-1-2-5 0,3 0 4 15,1-2 6-15,3-1-3 0,0-1-6 0,2-3 3 0,0-1 3 16,2-1-3-16,0-2-11 0,2 1 4 0,-2-3 2 0,1 2 1 0,-2-1-4 15,-1 1 8-15,1 2 12 0,-3 1 2 0,-1 2 2 0,-1 1 7 16,-2 2 8-16,-1 3 2 0,0 0 2 0,-2 2 7 0,-1 2 10 16,0 2-2-16,-1 0-4 0,-1 2 4 0,1 2 1 0,-2 2-9 0,2 0-9 15,0 2-5-15,-1 2-4 0,2 1-31 0,0 1-37 16,2 2-31-16,0 0-28 0,1 2-67 0,1 0-76 0,1 0-33 0,1 3-19 16,-1-2-10-16,2 1-2 0,-2-2-1 0,0-1 2 0,1-2 2 15,-2-2-1-15,0-2 26 0,-2-1 146 0</inkml:trace>
  <inkml:trace contextRef="#ctx0" brushRef="#br0" timeOffset="95010.5767">19359 14869 102 0,'-4'1'196'0,"1"-1"10"0,0-1 13 16,3 1-11-16,0 0-17 0,0 0 8 0,0 0 14 0,0 0-9 0,0 0-18 15,3 1-61-15,0 1-74 0,-1-2-48 0,2 0-38 16,0 0 14-16,2 0 27 0,0 0-12 0,1-2-24 0,0 1 23 0,2-2 38 16,0 0-10-16,2 0-24 0,0-2 17 0,-1 1 32 0,4-1-13 0,-1-1-27 15,0 0 14-15,1 0 26 0,0 0-13 0,1-1-25 0,0-1 2 0,-1 1 11 16,2 1-16-16,0-3-26 0,2 0 3 0,-1-2 12 15,0 2-9-15,1-1-15 0,-1-1 7 0,0 1 16 0,-1-2-10 16,0 1-13-16,0-1 9 0,0 2 17 0,-1-2 5 0,-2 0 4 0,1 1 17 16,-2 1 25-16,0 1 8 0,-2-2 5 0,0 4 18 0,-2-2 20 15,-2 1-1-15,0 4-8 0,-2-1 7 0,-2 2 10 16,0 2-4-16,-2 1-12 0,0 0 14 0,-2 1 16 0,0 4-5 0,-1 1-13 16,-1 0-1-16,-1 4 1 0,-2 2-17 0,0 2-23 0,-1 1 7 15,-1 1 13-15,0 2-5 0,-2 3-16 0,0-1 8 0,1 4 14 16,-1 0-17-16,0 0-23 0,2 0-5 0,0 3-4 0,2-2-10 0,0 1-12 15,3-2-3-15,2 0 2 0,2-2-22 0,0-1-26 16,2 0-11-16,1-3-6 0,0 0-33 0,1-1-42 0,0-2-32 0,0 1-25 16,-2-1-40-16,1 0-44 0,-3-1-45 0,0 1-42 0,-3-2-12 15,1 1-3-15,-2 1 15 0,-2-2 21 0,0 1 10 0,-1-1 8 16,-1 0 30-16,0 0 36 0</inkml:trace>
  <inkml:trace contextRef="#ctx0" brushRef="#br0" timeOffset="95229.2864">19407 15336 19 0,'-10'-4'399'0,"2"1"12"0,2-3 3 0,0 0-7 0,4-1-11 16,0-1-8-16,4 4-2 0,0 0-8 0,4 2-6 0,0 2 3 0,5 0 3 15,1 1-128-15,3 1-166 0,2 1-67 0,2-2-35 16,2 1-17-16,2-1-8 0,1 1 10 0,4-2 16 0,1 0-2 0,2-2-7 15,2 1-20-15,3 0-23 0,1-1-54 0,1 0-62 0,0 0-73 16,2 0-78-16,-2-1-28 0,-2 1-13 0,-3-1 1 0,-4 2 4 16,-3-1 0-16,-4 1-6 0,-3-2 7 0,-4 2 13 0,-5 0 26 15,-2 0 166-15</inkml:trace>
  <inkml:trace contextRef="#ctx0" brushRef="#br0" timeOffset="96044.9764">17288 14644 0 0,'-7'0'138'0,"-1"0"27"0,0 0 7 16,-1 0 8-16,-2 3 6 0,-1 0 15 0,0 3 21 0,-1 0-24 0,-2 1-36 15,2 4-27-15,-2-2-21 0,1 1-13 0,-1 1-13 16,0 1-1-16,2 1 0 0,1-1-10 0,1 2-13 0,2-1-1 0,0 1 2 15,2-2-19-15,0 0-23 0,2 1 4 0,2-1 13 0,1 0-7 16,0-1-13-16,2-1 11 0,2-1 19 0,0-1-5 0,2-1-12 16,2-1 10-16,2-1 19 0,0-2-4 0,1-2-13 0,0 1 12 15,1-2 20-15,-1 0-10 0,-1-2-16 0,-1 1 11 0,-2-1 16 16,-1 1-2-16,-1 1-10 0,-3 0 18 0,0 0 21 0,-3 1 5 0,-1 1-2 16,-1 2 6-16,-3 1 10 0,-3 1-8 0,-2 3-14 15,-2 0 0-15,-1 1 7 0,-1 4-7 0,-1 1-15 0,1-2-4 0,0 4-4 16,2-1-17-16,0-1-20 0,2 2-12 0,2 1-8 0,2-2-8 0,2 2-8 15,2-1-2-15,2 2 2 0,3-1 0 0,3 2-3 16,1-2 2-16,3 1 2 0,2 1 1 0,3-1-4 0,4 1 2 0,1-1 0 16,5-1 2-16,0-1-2 0,5-1 3 0,1-1 0 15,3-1-2-15,1-2-1 0,0-1 2 0,2-3-1 0,0 0-1 0,0-2-1 16,-2-3-1-16,0 0-1 0,0-3 2 0,-2-2-2 16,-4 0-2-16,1-3 1 0,-3-2-1 0,-1-1 1 0,-3-3-1 0,-2-2 1 15,-2-2-1-15,-2-3 2 0,-2-2 0 0,-3-3 0 0,-2-2 2 16,-3-3-1-16,-2-1 2 0,-3-4 0 0,-2-1 6 0,-2-2 11 15,-3-3-1-15,-1 1-1 0,-2-2 5 0,-2 1 4 0,-1 0 0 0,-2 3-3 16,0 0 3-16,0 1 4 0,-1 5-4 0,1 3-3 16,1 3-1-16,1 2-2 0,2 5-30 0,1 4-42 0,2 2-35 0,1 4-32 15,2 4-22-15,2 3-20 0,3 3-29 0,0 1-33 16,2 4-36-16,2 4-39 0,2 3-48 0,2 0-47 0,2 4-35 0,3 1-31 16,1 2 16-16,3 1 31 0,0 2 33 0,3 1 31 0,-2 1 22 15,2 0 13-15,-2 0 28 0,2 0 130 0</inkml:trace>
  <inkml:trace contextRef="#ctx0" brushRef="#br0" timeOffset="96245.4987">17667 15346 166 0,'0'-10'327'0,"0"-1"12"0,0 2 11 0,1-1-1 16,0 2-8-16,1 0 4 0,-1 2 7 0,0 2-2 0,-1 1-10 15,2 1-41-15,-2 2-56 0,0 0-110 0,1-3-127 0,-1 3-60 16,0 0-36-16,0 0-52 0,0 0-56 0,0 0-59 0,0 0-56 16,1 4-25-16,1 1-11 0,-1 0 1 0,-1 1 7 0,0-2 2 0,0 2-1 15,0 0 22-15,0 0 31 0</inkml:trace>
  <inkml:trace contextRef="#ctx0" brushRef="#br0" timeOffset="96695.2994">18384 14780 0 0,'-11'-4'166'0,"1"1"50"16,-1 0 6-16,0 0-3 0,-1 0-4 0,0 3 4 0,-1 3 3 15,1 0-3-15,0 4-6 0,1 2-48 0,1 3-60 0,-1 2-41 16,0-1-35-16,2 5-10 0,1 0-2 0,1 3-8 0,3 0-12 16,2 2 4-16,0 1 11 0,5 0-7 0,1 0-14 0,3 0 3 0,3 0 4 15,2-3-10-15,3-2-15 0,2-1-1 0,2-3 1 0,2-1-8 16,1-4-5-16,-1-1-1 0,2-4 4 0,1-2-10 0,-2-3-11 15,1-5 4-15,0 1 9 0,-2-5 4 0,-1 0 5 0,0-5 11 16,-1 1 13-16,-2-5 10 0,0-2 11 0,-2-2 18 0,0-2 21 16,-3-2 17-16,-2-1 14 0,0 0 31 0,-2-1 37 0,-2 1 13 0,-2 0 8 15,-2-2 15-15,-2 4 18 0,-2 1 2 0,-2 0-2 16,-1 4-3-16,-2 1-3 0,-1 2-21 0,-1 2-27 0,0 3-29 0,-1 3-23 16,1 2-55-16,0 2-62 0,1 4-38 0,-2 2-27 0,1 2-57 15,1 3-65-15,0 3-68 0,1 3-76 0,2 2-25 0,-2 2-10 16,2 2 2-16,1 2 8 0,1 2 11 0,1 1 13 0,0-1 28 15,2 2 34-15,2 2 23 0,-1 1 241 0</inkml:trace>
  <inkml:trace contextRef="#ctx0" brushRef="#br0" timeOffset="97363.1942">16877 16080 75 0,'-1'-5'159'0,"1"2"10"0,-1-2 11 0,-1 0 6 16,1 0 8-16,0 0 19 0,-1 1 22 0,2-1-20 0,0 0-34 15,0 0-20-15,2 0-17 0,-1 2-11 0,0-1-8 0,2 1-7 0,1-1-5 16,0 0-5-16,3 2-6 0,1 0-17 0,1-1-16 0,3 1-3 0,3-1-3 16,2 2 3-16,4-1 2 0,2-1 2 0,2 2 4 15,3-1 5-15,2 1 8 0,3-1 11 0,2 1 8 0,2 0 7 0,3 0 4 16,1 0 6-16,2-2 6 0,2 1-3 0,3-2-3 15,2 1-3-15,2-3-5 0,2 0-7 0,5-3-3 0,2 0-4 0,5-2-5 16,4-1-9-16,4-3-14 0,4 1-7 0,2-2-9 0,4 1-6 0,4-3-9 16,2 1-3-16,2-2-1 0,1 0-8 0,3-1-6 15,1 1-2-15,1-1 1 0,-1 1-4 0,-1-1-5 0,-1 2-1 0,-5 0 4 16,-3 3-5-16,-4-1 0 0,-7 3-3 0,-3 2 0 0,-6 0-3 16,-5 3-8-16,-3 2-4 0,-6 1-3 0,-2 2-9 0,-6 0-10 15,-3 3-10-15,-4 0-5 0,-3 0-11 0,-3 1-9 0,-3 2-11 0,-1-1-10 16,-4 1-4-16,0-1-7 0,-2 0-11 0,-2 1-14 15,-2-2-6-15,-2 0-5 0,-1 0-17 0,-2 1-22 0,-3-1-26 0,-2-1-28 16,-3 0-65-16,-5 0-79 0,0 0-14 0,0 0 1 0,-7-3 3 16,-3 1 3-16,-4-2 15 0,-4 2 16 0,-5-2 13 0,-2 1 7 15,-6-2 25-15,-1 0 172 0</inkml:trace>
  <inkml:trace contextRef="#ctx0" brushRef="#br0" timeOffset="98030.5508">18687 14540 81 0,'-14'-4'144'15,"0"2"6"-15,-1-1 6 0,-1 2-5 0,-1 1-7 0,1-2 17 16,-2 2 20-16,2 0-20 0,-1 0-34 0,1 0-20 0,-1 2-17 16,1-2-3-16,0 1 0 0,0 2-8 0,1-1-11 0,2 2-4 0,1-1-1 15,0 2-9-15,1-2-15 0,0 1-3 0,3 1 0 16,0-1-15-16,3 1-19 0,0-2 5 0,2 1 11 0,0-1-1 0,2 0-8 16,0-1 13-16,1 1 19 0,1 0 4 0,2-2-5 15,-1 2 19-15,2-1 19 0,0 2-5 0,2-1-14 0,-1 2 10 0,0-2 15 16,1 1-12-16,-1 1-21 0,0 1 6 0,1-2 13 0,-2 2-14 15,0 0-22-15,-2 2 1 0,0-2 8 0,-2 3-20 0,0 0-25 16,-3 0 7-16,-1 1 17 0,-1 2-10 0,-3 2-18 0,0 1 12 16,-3 0 18-16,0 1-9 0,-2 2-18 0,1 0 9 0,-1 2 17 15,-1-1-10-15,1 1-17 0,1-2 10 0,1 0 16 0,1 0-10 16,2-3-18-16,1-2 12 0,3 1 18 0,1-4-4 0,2-2-14 16,1 1 16-16,1-3 23 0,3 0-3 0,2-2-7 0,0 1 13 0,4-1 18 15,0-2-5-15,2-1-8 0,3 1 10 0,1-1 16 16,1-1-5-16,1 0-13 0,2 0 7 0,0-1 10 0,0-1-12 0,1 1-18 15,-1 1-3-15,-1-2 3 0,-1 4-11 0,0-2-16 0,-2 3 0 16,-3 0 3-16,-1 3-13 0,-3 1-20 0,-2 2-8 0,-2 2-2 16,-3 2-20-16,-4 1-27 0,-2 2-11 0,-2 4-7 0,-4-1-30 0,-3 5-37 15,-3 2-32-15,-4 1-29 0,-1 3-55 0,-2 1-61 16,-2 0-23-16,-1 0-11 0,1 0-1 0,-2-1 3 0,3-1 14 0,3-4 19 16,1-1 12-16,4-3 10 0,3-3 29 0,5-5 179 0</inkml:trace>
  <inkml:trace contextRef="#ctx0" brushRef="#br0" timeOffset="100233.2349">17792 16574 0 0,'-1'-1'127'0,"-1"-1"134"0,2-1 15 0,0 1 14 0,0-2 14 15,-1 2 17-15,1 0 15 0,-1-1 18 0,1 3 20 0,0 0-17 0,0 0-29 16,0-2-32-16,0 2-38 0,0-3-17 0,0 1-11 0,1 0-5 16,-1-2-6-16,1 2-8 0,1-2-8 0,-1 0-14 0,0 1-17 15,1-1-17-15,-1 1-19 0,2-1-17 0,-1-1-20 0,4 2-20 0,-1-2-22 16,3 0-34-16,3 0-40 0,1 0-31 0,1-1-31 0,4-1-29 16,2 0-26-16,2 0-20 0,2-2-20 0,4 0-17 0,1-2-11 15,4-1-16-15,1-1-14 0,2-2-2 0,1 0 1 0,1-2 13 0,-1 0 14 16,-1-1 23-16,-2 0 24 0,-2 0 18 0,-5 1 15 0,0 2 23 15,-6 2 23-15,-2 1 14 0,-4 1 11 0,-2 2 14 0,-4 3 19 16,-3 3 13-16,-1-1 16 0,-4 4 26 0,0 0 29 0,-3 3 25 0,-1 1 22 16,-2 2 28-16,-4 2 28 0,-2 2 25 0,-1 2 22 0,-2 3 17 15,-2 0 14-15,-3 5 12 0,0-1 11 0,-1 2 4 0,-2 3 1 16,0 2-10-16,1 0-18 0,-1 3-21 0,0 0-25 0,2 2-22 0,1 1-25 16,0 1-25-16,3 0-26 0,-1 1-15 0,4-1-11 0,2 1-11 15,1-2-14-15,2 2-23 0,1-2-26 0,2 0-32 0,2-2-32 16,0-2-29-16,3 0-32 0,0-3-29 0,1-3-26 0,0-2-22 0,2-2-19 15,1-3-22-15,1-2-22 0,0-2-25 0,3-3-25 0,-1-2-17 16,2-2-14-16,2-2-22 0,0-2-27 0,2-2-13 0,2-3-13 16,0-4 17-16,2-1 23 0,2-4 19 0,0-1 21 0,2-4 21 0,2-4 19 15,-1-1 25-15,3-4 37 0</inkml:trace>
  <inkml:trace contextRef="#ctx0" brushRef="#br0" timeOffset="100483.5231">19028 16144 234 0,'15'-22'280'0,"-3"3"7"0,-3 1 2 0,-4 2-2 0,-1 3-7 16,-1 3 2-16,-2 4 2 0,-2 4-2 0,1 2 0 0,-4 2-74 16,-3 4-92-16,-2 4-50 0,-3 2-36 0,-3 4-17 0,-3 3-7 15,-4 4-1-15,-2 3-2 0,-2 3 9 0,-4 2 13 0,0 4 14 0,-1 2 12 16,-1 3 12-16,0 2 12 0,0 2 2 0,0 3-1 16,1 2 1-16,1 3-1 0,0-1-1 0,1 3-3 0,2-1-9 0,3 0-12 15,3-3-18-15,2-3-22 0,5-3-23 0,2-3-26 0,5-5-22 16,3-5-22-16,4-4-17 0,5-6-14 0,3-4-23 0,4-4-25 15,3-3-19-15,2-4-18 0,5-2-37 0,-1-4-44 0,3-3-18 0,1-2-11 16,1-1 4-16,-1-2 7 0,2-3 10 0,1-1 14 0,-2-1 12 16,1-1 14-16,0-2 23 0,-1-1 205 0</inkml:trace>
  <inkml:trace contextRef="#ctx0" brushRef="#br0" timeOffset="100700.542">19136 16750 0 0,'8'-14'184'0,"0"0"188"15,-3 1 14-15,1 1 5 0,-1-1 2 0,-1 2 0 0,0 1-1 16,0 3-1-16,1 2 2 0,1 2 0 0,0 0-1 0,1 2-92 0,1 0-117 15,0 1-77-15,0 0-64 0,0 1-22 0,-1 1-13 16,-1 1-1-16,0 2 3 0,-4 1 5 0,1 1 8 0,-3 1 2 0,-3 3 2 16,-2 2 1-16,-2 3 7 0,-2 1-1 0,-3 3-1 0,-4 2 2 15,-1 3 7-15,-3 2-1 0,-2 2-1 0,-2 0-1 0,0 2-4 0,2-1-5 16,-1 0-10-16,2-1 1 0,3-3 1 0,4 0-2 0,4-5-2 16,6-3-1-16,6-1 2 0,6-4-4 0,5-3-7 0,8-3-31 0,5-2-40 15,7-3-53-15,4-4-59 0,7-3-58 0,6-2-58 0,2-3-62 16,4-3-60-16,2-3-18 0,4 0-5 0,-1-2-4 0,0-3-3 15,2 0 3-15,-3-3 5 0,-1 0 29 0,-2 0 37 0</inkml:trace>
  <inkml:trace contextRef="#ctx0" brushRef="#br0" timeOffset="102836.822">24571 14750 0 0,'-6'-3'123'16,"2"0"169"-16,0-1 8 0,2-2 3 0,0 0-3 0,0 0 0 0,0 0 5 15,1 0-2-15,1 3-5 0,-1 0 4 0,1 3 4 0,0 0-101 16,0 0-130-16,0 0-39 0,0 0-9 0,0 0-7 0,1-3-7 16,-1 3 7-16,0 0 10 0,0 0 4 0,1-2 4 0,-1 2 2 0,2-1 5 15,0 1-1-15,0-2-1 0,0 2 2 0,1-1 3 0,1-1 2 0,1 1-1 16,1 1-2-16,0-3-7 0,1 0-11 0,2 0-13 16,1-2-2-16,0 1 2 0,2-2-1 0,2-2-4 0,-1-1 2 0,2 2 5 15,1-5-3-15,0 1-6 0,1-2 0 0,0 1-1 16,2-2-2-16,-2-2-5 0,2 2 10 0,1-2 10 0,-1-1-9 0,-1 2-14 15,1-1 4-15,0-1 10 0,-1 1-9 0,0 1-12 0,-1-3 4 16,-1 3 16-16,-1 0-7 0,-1 1-11 0,-2 1 8 0,-1 1 16 16,-2 1-5-16,-1 2-8 0,-1 2 5 0,-2 1 14 0,-2 0-10 0,0 4-11 15,-1-1 4-15,-2 3 12 0,0 0-9 0,0 5-11 16,0-1 4-16,0 2 13 0,-1 2-9 0,-2 4-15 0,1 0 3 0,-2 3 12 16,-2 3-8-16,0 0-10 0,-2 3 2 0,0 3 7 0,0 0-24 15,-2 3-32-15,1 0-14 0,0 1-8 0,-1 1-39 0,1-2-47 16,1 3-38-16,0-3-37 0,1 0-53 0,2-3-58 0,0 0-11 15,-1-3 2-15,2 0-1 0,0-3 0 0,0 0 20 0,0 0 28 16,0-5 16-16,-1-1 17 0</inkml:trace>
  <inkml:trace contextRef="#ctx0" brushRef="#br0" timeOffset="103019.4586">24692 15014 72 0,'0'-4'439'0,"1"-1"11"0,2-2-1 0,0 1 5 0,2-5 10 15,2 4-5-15,1-1-6 0,0 2 3 0,1 2 9 0,3-1-3 0,3 4-6 16,2-2-126-16,2 0-164 0,3 1-82 0,2-2-60 0,2 2-7 16,0-2 7-16,1 1-12 0,1 0-14 0,1 0-13 0,-1 0-7 0,-1 0-41 15,0 1-50-15,-1 2-56 0,0 2-56 0,-2-1-98 0,-2 2-106 16,1 2-27-16,-3-2-4 0,0 1-7 0,-1 2-5 0,-2 2 5 0,-1-1 7 16,0-1 14-16,-3 2 16 0,1-2 37 0,-4 0 69 0</inkml:trace>
  <inkml:trace contextRef="#ctx0" brushRef="#br0" timeOffset="103887.6629">24004 14303 0 0,'-5'-6'340'0,"-1"0"32"0,2 0 11 16,2-1-2-16,-1 1-6 0,0 0 0 0,2 0 7 0,0 4-13 0,1 2-16 15,-2 2 7-15,1 1 16 0,0 1-115 0,-1 2-153 0,1 2-60 16,0 1-33-16,-1 0-21 0,1 0-18 0,0 3-7 0,1-2-5 16,1 1-2-16,0-2-2 0,2 3-5 0,1-3-6 0,0 0-3 0,3 1-2 15,-1-2-1-15,1 1-4 0,1-2-1 0,1-1 2 16,1 0-1-16,-1-3-5 0,0 2 15 0,1-5 16 0,-1 1-2 0,-1-2-14 15,0-1 15-15,0-2 21 0,0-2-5 0,-1-2-14 16,-1-2 14-16,0 1 20 0,-1-3-6 0,0 0-10 0,1 0 17 0,-2-2 26 16,-2 2 5-16,1-1-2 0,0 1 22 0,-1 1 32 0,0 1-3 15,-1 1-7-15,0 1 5 0,-1 2 14 0,0 2-9 0,0 1-13 16,0 3 5-16,0 0 13 0,-1 3-13 0,-2 1-20 0,-1 4-7 0,-1 1-2 16,0 4-20-16,-3 1-26 0,0 4 1 0,-2 1 2 15,0 2-4-15,-2 2-9 0,0-1 8 0,0 4 10 0,0-1-8 0,-2 1-8 16,2-2 5-16,2 1 10 0,-2-1-8 0,1-1-12 0,0-1-3 15,2-2 3-15,0-2-17 0,1-5-19 0,1 1 0 0,2-5 8 16,1-2-29-16,0-1-39 0,1-1-26 0,2-5-17 0,1 0-28 0,-2-2-29 16,1-2-25-16,1-4-25 0,0-2-39 0,0-2-46 15,0-2-1-15,0-2 13 0,0-1-1 0,-1-1-4 0,-1-1 27 16,0-1 33-16,-1-1 29 0,-1 2 43 0</inkml:trace>
  <inkml:trace contextRef="#ctx0" brushRef="#br0" timeOffset="104338.5125">23191 14329 0 0,'8'-11'204'0,"1"-1"150"15,2-1-2-15,2-2 5 0,2 0 8 0,1 0-5 0,1 3-5 16,2 0 4-16,-1 3 5 0,4 3-4 0,-1 1-6 0,0 1-97 15,3 2-124-15,-1 1-79 0,1 1-66 0,-1 0-13 0,-1 0 2 16,-2 1-16-16,0 1-22 0,-2 1 2 0,-2 0 11 0,-3 0-10 0,0 1-19 16,-2 1 7-16,-2 1 11 0,-1 0-4 0,-1 1-10 15,-3 1 13-15,-1 1 24 0,-2 0-3 0,-2 0-9 0,-3 3 18 0,-2 0 28 16,-3 1-1-16,-2 2-13 0,-2 2 16 0,-3-1 24 0,-1 2-3 16,-2 2-12-16,0 1 12 0,-1 1 19 0,0 1-10 0,0 2-16 15,2 1 11-15,-2 1 20 0,2 0-13 0,0 1-22 0,0 1 8 16,2 1 17-16,0-2-13 0,0 1-23 0,2 1 5 0,0-5 13 15,1 2-14-15,0-3-24 0,2 0 9 0,0-3 15 0,1 0-14 0,0-3-20 16,2-3 8-16,-1 0 22 0,1-3-13 0,0-1-20 16,0-2 13-16,0-3 21 0,-1 0-9 0,1-3-18 0,-2 0 13 0,2-3 23 15,0 0-4-15,0-3-14 0,2-2 21 0,-1-1 33 16,2-1 4-16,1-2 1 0,1 0 19 0,3 0 25 0,1-3 8 0,2 0 0 16,2 0 14-16,2-2 17 0,4 2-2 0,1-1-7 0,4-1 2 15,2 2 5-15,4-1-19 0,3 1-23 0,4 1-37 0,2 1-38 16,4 1-80-16,1 0-90 0,1 1-105 0,2 2-111 0,-1 2-36 0,1 1-17 15,0 0-7-15,-3 3-3 0,-3 1 0 0,-2 1 2 16,-3 4 4-16,-3-2 3 0,-4 4 25 0,-1 1 43 0</inkml:trace>
  <inkml:trace contextRef="#ctx0" brushRef="#br0" timeOffset="104671.8298">23095 15517 0 0,'-18'-3'127'15,"4"0"10"-15,0 1 5 0,4 1 20 0,2 1 26 0,2 0 35 16,2 0 40-16,4 0-2 0,0 0-15 0,6 1-11 0,2-1-8 16,2 0 10-16,6 0 13 0,3-1 10 0,4-1 10 0,3 1 6 0,5 0 6 15,5-1-9-15,3-2-17 0,3 0-28 0,5 1-31 16,2-2-22-16,5 0-17 0,0-1-10 0,6-1-5 0,2-1-13 0,4-1-10 15,4 1-12-15,3-2-13 0,4 2-11 0,3-2-6 0,3 2-11 16,2 1-11-16,2-1-5 0,1 2 0 0,1 2-18 0,3-1-24 16,2 2-11-16,2 2-7 0,1 0-13 0,0 2-16 0,2 2-16 0,0 0-15 15,-2 2-19-15,-2 1-23 0,-3 1-32 0,-3 2-37 16,-4-1-34-16,-5 2-34 0,-4-1-38 0,-5 1-38 0,-7 1-62 0,-5-1-67 16,-9 0-12-16,-6 0 5 0,-6-2 14 0,-9 2 17 15,-8-2 18-15,-5-1 20 0,-6 2 32 0,-9-2 38 0,-6-1 32 0,-6 1 241 16</inkml:trace>
  <inkml:trace contextRef="#ctx0" brushRef="#br0" timeOffset="107591.5313">22511 15982 0 0,'-3'-2'67'0,"3"2"86"0,-3-1 15 0,3 1 5 0,0 0 1 16,-1-1 25-16,1 1 32 0,0 0-12 0,0 0-28 0,0 0-11 15,0 0-8-15,0 0-5 0,1-1-4 0,1-2-5 0,0 2-7 16,1 0-7-16,2 0-10 0,1 0-5 0,2-2-2 0,1 1-8 0,2-2-11 16,1 2-5-16,1-2-2 0,2 1-7 0,-1-1-5 0,1 0-4 15,1 1-1-15,0-1-6 0,0 2-4 0,0-1-8 0,0 2-8 16,1 0-13-16,-1 0-10 0,2 1-10 0,-1 1-7 0,-1 1-6 0,1 1-9 16,-1 0-9-16,0 2-9 0,0 0-7 0,-1 1-7 15,-2 1-4-15,1 2-4 0,-4 0-1 0,0 1 1 0,-2 1-2 0,-3-1-2 16,-1 4-1-16,-3-1 0 0,-2 1 3 0,-3 2 5 0,-3 2 7 15,-2 0 7-15,-3 2 8 0,-3 1 6 0,-3 0 5 0,-2 1 4 16,-2 1 3-16,-2-2 3 0,0 2 6 0,-1-1 7 0,0 0 7 0,-1 0 5 16,1 1 5-16,0 0 2 0,-1-1 2 0,2 2-2 0,-1 0 1 15,1 0-2-15,0 0-1 0,1 2 2 0,2-2-4 0,0 1 1 16,2 0-8-16,0-1-9 0,3 0-8 0,2 0-7 0,0 0-12 0,4-1-13 16,-1 0-11-16,3-2-11 0,1 1-11 0,2-2-14 0,1-1-15 15,1-2-17-15,1-1-13 0,0-2-15 0,2-2-16 0,2-2-19 16,0-3-11-16,1-1-11 0,0-2-20 0,1-3-20 0,-4-1-28 0,5-1-26 15,0-2-13-15,1-2-2 0,-2-1 8 0,-2-1 13 0,0-1 14 16,-1-2 16-16,0 1 16 0,-2-1 21 0</inkml:trace>
  <inkml:trace contextRef="#ctx0" brushRef="#br0" timeOffset="107775.4337">22237 16660 37 0,'-2'-12'237'15,"2"0"11"-15,0-2 2 0,2 0 14 0,2 1 15 0,2-2-6 16,0 1-15-16,2 0 27 0,3 0 35 0,1 0-20 0,1 0-36 15,5 0-30-15,0 0-30 0,4 1-15 0,2 0-14 0,0-1-4 0,2 4-6 16,0-1-10-16,0 1-14 0,1 2-14 0,0 2-8 0,-2 1-16 16,2 3-13-16,-2-1-24 0,2 3-30 0,-1 1-43 0,2 2-49 15,2 2-44-15,-1-1-47 0,3 2-51 0,0 2-57 0,0 0-66 0,1 0-69 16,1 1-21-16,0 0-5 0,0 1-1 0,0 0-3 0,1-2 11 16,0 0 11-16,2 1 28 0,0-2 31 0,2-1 36 0,1-1 270 15</inkml:trace>
  <inkml:trace contextRef="#ctx0" brushRef="#br0" timeOffset="108759.9444">23763 16273 0 0,'-3'-7'85'0,"0"1"161"0,1-1 9 0,-2 1 11 0,0 0 10 16,0 0 7-16,0 1 8 0,0 1 8 0,0 1 8 15,0 0-26-15,1 1-37 0,-1 1-41 0,1 0-44 0,-1-1-29 0,2 1-25 16,-1 1-13-16,3 0-13 0,-3 0-8 0,3 0-11 0,0 0-8 16,0 0-4-16,0 0-9 0,0 0-9 0,0 0-4 0,2 3-7 15,0 0-5-15,1 1-2 0,2-1-3 0,1 2-3 0,2 0 0 0,1 0 0 16,3 0-5-16,1-1-2 0,2-1-8 0,2-1-5 0,3-1-5 15,0-1-4-15,3-2-2 0,0-2-5 0,1-2-5 0,0 0-2 16,0-2-8-16,0-2-3 0,-2 1-2 0,0-3-1 0,-2 0 2 0,-2 0 1 16,0 0 6-16,-4-1 7 0,0 1 4 0,-2 0 2 0,-3 1 7 15,-1 0 5-15,-1 3 7 0,-2-1 5 0,-2 2 16 0,-1 1 16 16,0 2 10-16,-2 1 8 0,0 0 6 0,-2 1 5 0,1 1 2 0,-2 0 1 16,1 1 5-16,-2 1 8 0,-2 1 3 0,1 2 5 15,0 1 2-15,-2 1 5 0,-1 2-4 0,-1 3-7 0,-1 1-7 0,1 1-7 16,0 3-4-16,-1-1 1 0,1 3-4 0,1 0-2 0,0 3-5 15,0-2-8-15,0 2-16 0,1 1-18 0,1 0-25 0,-1 0-32 16,0 2-26-16,1 0-29 0,-1 0-31 0,2 2-28 0,-2-2-33 0,2 1-34 16,-1-2-32-16,1-1-35 0,1-1-38 0,1-2-44 0,1-2-5 0,0-3 11 15,2-2 17-15,2-2 22 0,0-2 21 0,2-2 25 16,0-2 28-16,3-3 88 0</inkml:trace>
  <inkml:trace contextRef="#ctx0" brushRef="#br0" timeOffset="109110.0019">24671 15822 0 0,'1'-5'196'15,"0"0"31"-15,1 2 2 0,-1-2-4 0,-1 1-1 0,1 3 1 16,-1 1 1-16,2 1 1 0,-2 3-2 0,1 2-42 0,0 0-57 16,1 2-48-16,-1 2-48 0,0 1-8 0,1 1 11 0,0 0 12 15,0 2 14-15,0 1 13 0,1 1 12 0,0 2 10 0,-1 2 8 0,1 1 6 16,-2 1 8-16,1 2-1 0,-1 1 4 0,-1 0-2 0,-1 3 0 16,-1-1-9-16,0 1-14 0,-2 0-14 0,0-1-16 0,-3 0-11 15,0-1-8-15,-1-1-12 0,0-1-11 0,-2 0-4 0,-1 0-6 16,-2-1-1-16,-2 1-2 0,-1-1-3 0,-1 1-9 0,-3 0-9 0,0 0-8 15,-3 0-20-15,0 0-26 0,1 0-21 0,-2-3-18 0,1 1-32 16,2 0-38-16,-1-3-56 0,4 0-57 0,-1-2-33 0,3-2-26 16,1 0-2-16,3-3 1 0,3 0 9 0,2-4 7 0,3-1 22 0,3-3 25 15,1-4 21-15,7 1 144 0</inkml:trace>
  <inkml:trace contextRef="#ctx0" brushRef="#br0" timeOffset="110011.3947">25624 16176 0 0,'-4'-2'249'0,"0"-2"67"0,0 0 11 0,0 0 6 0,0-1 6 16,0 0 6-16,1 0 6 0,1 2 3 0,0 0 3 0,1 1-16 15,1 2-25-15,0 0-83 0,0 0-104 0,1-3-44 0,-1 3-26 16,4 0-14-16,2-1-9 0,0 1-8 0,4 0-5 0,2 1-7 0,4-1-4 15,2 0-3-15,6 2-3 0,3-2-1 0,2 1-2 16,5-1-6-16,2 1-9 0,1 0-17 0,2 0-20 0,-1 1-25 0,0-1-22 16,-1 0-28-16,-1 0-29 0,-3 0-24 0,-2 2-23 0,-2-2-59 15,-1 0-73-15,-4 0-20 0,-4 1-8 0,-1-2 3 0,-4 0 9 16,-2-2 16-16,-4 0 20 0,-2 0 23 0,-2-2 22 0</inkml:trace>
  <inkml:trace contextRef="#ctx0" brushRef="#br0" timeOffset="110194.9824">26177 16007 0 0,'0'-4'130'16,"2"-1"193"-16,0 1 2 0,1-1 1 0,1-1 2 0,1 2 1 0,2 3-2 16,1 2 0-16,0 3 0 0,1 1 0 0,2 2 0 0,1 2-87 15,1 2-114-15,-1 2-57 0,2 1-39 0,-2 0-8 0,-2 2 1 16,1-1 1-16,-3 3-2 0,-1 0 4 0,-3 0 1 0,-3 3 0 0,-2-2-3 16,-3 2-5-16,-3 1-5 0,-5 1-28 0,-3 1-35 0,-3 1-41 15,-5 0-41-15,-2 0-70 0,-5 2-78 0,0-1-36 0,-4-2-25 16,2-1-10-16,-1-3-4 0,2-2 2 0,3-3-1 0,4-3 7 0,4-5 5 15,6-3 25-15,4-4 58 0</inkml:trace>
  <inkml:trace contextRef="#ctx0" brushRef="#br0" timeOffset="110746.0637">27431 15850 192 0,'-3'-10'298'0,"2"0"10"0,1 2 5 0,0 0 1 16,0 2-4-16,1 0 5 0,2 2 0 0,-1 0 0 0,4 3 0 15,-1 0-64-15,3 0-79 0,3 0-59 0,2-1-52 0,2 0-23 0,3 0-19 16,2-1-10-16,2 1-7 0,2-2-1 0,1 1 2 15,0-1-1-15,3 0-1 0,-1 1 8 0,2-1 11 0,-1 1-8 0,2-1-9 16,-2-1 4-16,1 0 10 0,-1 1-5 0,0-1-9 0,-1-1 6 16,-2 0 10-16,-2 0 2 0,-3 1-4 0,-3 0 8 0,-4 2 10 15,-2 0-8-15,-4 1-12 0,-2 1 19 0,-2-1 28 0,-3 2 13 16,0 0 7-16,0 4 17 0,-3 0 20 0,-1 2 4 0,-1 2-5 16,-2 2 7-16,-2 3 5 0,-3 2-4 0,-3 3-10 0,0 3-1 0,-2 0 4 15,0 3-14-15,-1 2-18 0,0 0-18 0,0 0-20 0,1 3-10 16,0 0-10-16,-1 1-10 0,1 1-8 0,0 0-5 0,-1 2-2 15,1-2-4-15,0 0-4 0,-1-1-2 0,4-1-2 0,-1-3-4 0,3 0-7 16,3-5-5-16,-1 0-9 0,2-5-5 0,2 0-5 16,0-3 2-16,0-2 4 0,0-1-1 0,1-2-4 0,0-2 2 0,-2-1 2 15,0-3 2-15,-1 1 0 0,0-3 6 0,-1-2 8 0,0 0 7 0,-2-2 7 16,0 0 10-16,-1-1 10 0,2-2 7 0,-1-2 10 16,2 0 8-16,1-1 11 0,1-1 8 0,2-1 7 0,1 0 9 0,1 0 7 15,4-1 4-15,3 0-4 0,4 0 8 0,3-2 5 0,4 2-4 16,6-3-4-16,3 2-9 0,5-2-7 0,5 1-10 0,4-1-10 15,4 2-13-15,2-2-17 0,2 2-30 0,2 1-38 0,3-1-34 0,1 4-34 16,3 0-46-16,-1 2-47 0,2 0-47 0,2 1-50 0,-2 2-53 16,-2 2-61-16,1 0-41 0,-3 2-43 0,-3 1-4 0,-2 1 3 15,-3 1 23-15,-4-1 31 0,-4 1 31 0,-3 1 34 0,-1-1 40 16,-4 2 42-16</inkml:trace>
  <inkml:trace contextRef="#ctx0" brushRef="#br0" timeOffset="119038.2421">12147 16520 132 0,'0'-8'154'0,"1"1"1"0,-1 1 1 15,1 1 0-15,-1 1-2 0,2 2 5 0,-1 0 8 0,2 0-31 0,-3 2-38 16,2 0-8-16,2 0 4 0,0 0 4 0,2 0 2 0,-1 0 5 15,2 0 9-15,-1-1 0 0,2 1-1 0,0-1 2 0,3 0 4 16,0 0-7-16,-1-1-4 0,2 1-13 0,0 0-13 0,0 0-20 0,0 0-25 16,0-1-2-16,0 0-4 0,-1 0-1 0,1-2-1 15,0-1 1-15,-1 0 6 0,1 1 0 0,0-2-2 0,0-2-1 0,0 0 0 16,0 0-3-16,0-2-4 0,0-1 1 0,0 0 1 0,0 1-4 16,0-2-6-16,0 0-4 0,0 0-5 0,-2 1-6 0,1-1-5 15,-2 1 1-15,1 0 1 0,-1 2 0 0,-1 0-2 0,-1 1-1 0,-2 1-3 16,-1 2-3-16,0 0-3 0,-1 1 2 0,-1 3 2 0,-2 1 1 15,2 4-1-15,-2 1 2 0,0 2 6 0,-2 2-1 0,1 5-4 16,-3 2 2-16,0 4 2 0,-1 4 2 0,-2 2 5 0,-1 4 3 0,0 4 3 16,0 2-3-16,-1 2-3 0,1 2-1 0,0 2 1 0,1 1-12 0,0 0-15 15,2 0-12-15,1 0-9 0,1-1-21 0,2-1-21 16,1-1-20-16,1-4-17 0,2-3-26 0,0-3-29 0,1-3-28 0,1-4-24 16,0-4-30-16,1-4-31 0,-2-1-1 0,-2-5 11 0,1-2 9 0,-2-2 11 15,-1-5 19-15,0 0 21 0</inkml:trace>
  <inkml:trace contextRef="#ctx0" brushRef="#br0" timeOffset="119205.5361">12235 17015 274 0,'-8'-4'347'0,"1"-1"5"0,2-1 5 15,1 0-1-15,1 2-2 0,3 0 0 0,0 2 0 0,1 0 0 0,3 4 0 16,2-1-65-16,0 1-79 0,4 2-69 0,0 1-67 0,5-1-37 16,2 2-25-16,5 0-7 0,0-1-4 0,4 0-5 0,3-1-8 15,2-1-15-15,3-2-18 0,2 1-23 0,2-2-22 0,0-2-31 0,2 0-34 16,-1-2-32-16,0 2-35 0,-2-2-51 0,-2 1-59 0,-3 0-17 15,-4 1-8-15,-4 2 7 0,-3 0 7 0,-5 1 16 0,-3 2 19 16,-5-1 22-16,-4 2 22 0</inkml:trace>
  <inkml:trace contextRef="#ctx0" brushRef="#br0" timeOffset="119806.4766">10739 16748 0 0,'-3'-8'4'15,"0"0"127"-15,1 0 5 0,-1 2 1 0,0 2 4 0,1-1 1 0,0 1 2 16,2 1-22-16,0-1-31 0,2 2-17 0,-1-1-20 0,2 1-9 0,1-1-8 16,0 1 1-16,1 0 2 0,3-1-1 0,0 2-3 15,1 1-1-15,2-1-4 0,1 1-1 0,0 0 0 0,1 1-3 0,1 0-4 16,-1 2-4-16,-1 0 1 0,0 1-4 0,-1-1-2 0,-1 3-5 0,-2 0-6 15,-1 0-2-15,0 2 1 0,-3-1-2 0,-2 1-2 0,0 2 1 16,-2-1 1-16,-3 2-2 0,0 1-2 0,-2 0-1 0,0 0-1 16,-3 3 0-16,0-2 2 0,-2 1-2 0,0 2 1 0,-2-2-1 0,0 1 2 15,0-1-1-15,0 0 1 0,0 0 1 0,1-2-2 0,-1 0 2 16,1-3 2-16,2 0 1 0,1-1 0 0,1-2 1 0,2-1 5 16,1-2 3-16,1 0 3 0,2-1 5 0,1-2 4 0,1 1 9 0,3 1 9 15,0-2 10-15,3 0 10 0,1 0 8 0,3-2 8 16,-1 2 0-16,4-1-1 0,0 0 1 0,2 1 3 0,2-1-3 0,-1 1-5 15,0 1-1-15,1 0 0 0,-1 2-7 0,-1 0-11 0,-1 2-6 0,-2 1-11 16,-2 1-7-16,-2 2-7 0,-1 0-1 0,-4 3 5 0,-1 0-3 16,-3 3-4-16,-4 0-1 0,-2 2 7 0,-2 1-7 0,-4 2-4 15,-1 0-1-15,-2 2 1 0,-2 1-2 0,0 1-2 0,-2-2 1 16,0 2 6-16,1-1-21 0,-1-1-29 0,2-1-20 0,-1-1-20 16,4-1-38-16,-1-2-41 0,3-2-47 0,1 0-47 15,3-5-14-15,0 1-7 0,3-5-2 0,2 0 2 16,3-6-2-16,0 0-7 0,0 0 20 0,7-5 23 0</inkml:trace>
  <inkml:trace contextRef="#ctx0" brushRef="#br0" timeOffset="140463.7345">17879 10750 117 0,'0'-5'123'15,"1"1"3"-15,-1-1 3 0,0 1 4 0,0-1 2 16,0 2-30-16,0 0-37 0,0 2-20 0,1-2-15 0,-1 3-3 0,0 0 3 15,0 0 7-15,0 0 10 0,0-3 1 0,0 3 0 0,0 0-3 16,0-2-3-16,0 2-3 0,-1-3-3 0,1 3-2 0,0 0-1 16,0 0-1-16,0 0-1 0,0 0-1 0,0 0-3 0,3 3-6 0,1-1-9 15,0 2-1-15,1-1 2 0,3 2 16 0,1 1 19 16,5 0 7-16,3 0 5 0,6 3 14 0,3 0 14 0,8 1 4 0,4 1-5 16,6 2 12-16,6 2 13 0,3 2 1 0,6 1-5 0,1 3 1 15,2 1 5-15,2 4-21 0,2 1-28 0,-1 3-2 0,0 6 7 16,-1 0-17-16,0 6-26 0,-2 1 4 0,-4 5 11 0,-2 5-15 15,-2 1-25-15,-4 1 2 0,-4 4 11 0,-5-1-13 0,-2 2-22 16,-3 0 13-16,-2 0 20 0,-2-1-10 0,-1 1-19 0,-2-1 5 16,1 1 17-16,-2 0-10 0,-2 1-19 0,2-1 8 0,-2 1 14 15,-1-2-11-15,0 1-21 0,1-1 10 0,-2-1 19 0,-2-1-16 0,2 0-22 16,-1-2 5-16,1 0 14 0,-1-2-10 0,1 0-19 16,1-1 8-16,0-1 16 0,2-2-14 0,1-1-24 0,0-2 1 0,0-2 7 15,1-3-10-15,1-2-14 0,-1-1-10 0,0-5-5 0,1-2-22 16,-1-2-20-16,-1-2-8 0,1-3-3 0,-1-4-42 0,0-1-54 15,-1-3-2-15,0-3 13 0,-2-2 2 0,-1-3 5 0,0-3 6 16,-3-4 12-16,1-2 15 0,-1-4 137 0</inkml:trace>
  <inkml:trace contextRef="#ctx0" brushRef="#br0" timeOffset="140930.9557">20980 10868 132 0,'-4'-12'243'0,"0"-1"-3"0,0-2-8 0,-3 1 5 0,-2 1 8 16,-4 2-5-16,-5 4-8 0,-3 2 5 0,-7 4 5 0,-4 4-77 15,-7 4-104-15,-5 4-26 0,-5 5-8 0,-6 4-20 0,-5 2-20 16,-5 5 5-16,-3 3 16 0,-5 5-7 0,-3 4-11 0,-7 4 8 15,-4 4 16-15,-3 4-5 0,-5 3-8 0,-5 6 8 0,-4 0 12 16,-4 6-10-16,-5-2-17 0,-2 4 12 0,-4-1 18 0,-1 1-5 16,-2-1-10-16,-2 2 8 0,-3-2 13 0,0-1-8 0,1 0-14 15,-1-1 8-15,3-2 17 0,0-1-7 0,1-4-14 0,5-1 10 0,2-2 16 16,5-3-13-16,3-2-22 0,5-1-4 0,7-2-4 16,6 0-29-16,4 0-43 0,9-2-40 0,6 1-42 0,7-1-49 0,7 0-53 15,5-1-6-15,7 1 6 0,3-3-3 0,5-2-11 0,5-1 8 16,4-3 11-16,3-4 5 0,3-3 34 0</inkml:trace>
  <inkml:trace contextRef="#ctx0" brushRef="#br0" timeOffset="145269.5084">14124 10649 0 0,'7'-18'106'0,"-2"-1"95"0,0-2 9 16,1 0 12-16,-1 3 11 0,0 0-1 0,-1 1-7 0,0 4 8 15,-1 1 10-15,0 0-57 0,-1 1-75 0,1 4-21 0,0-1-3 16,-1 1-11-16,0-1-13 0,0 2 2 0,0 2 4 0,-1-1-11 0,0 1-16 16,-1-1 8-16,2 2 16 0,-2 0-14 0,0 3-19 15,0 0 8-15,0 0 17 0,-2-1-13 0,2 1-21 0,-4 3 3 0,-1 0 8 16,-2 3-14-16,-3 3-23 0,-4 3 7 0,-4 3 11 16,-5 3-14-16,-5 6-19 0,-4 0 10 0,-7 6 19 0,-3 0-11 0,-5 6-20 15,-2 0 7-15,-5 3 13 0,0 0-7 0,-1 0-21 16,-1 0 11-16,1 1 17 0,1-2-11 0,2-2-20 0,2 0 10 0,4-2 22 15,2-2-10-15,2-2-17 0,5-2 8 0,5-2 22 0,3-1-11 16,2-2-17-16,3-4 1 0,4-1 8 0,1-1-22 0,5-4-28 16,0 1-20-16,4-4-17 0,2 1-28 0,2-5-30 0,4 1-40 0,2-2-41 15,0-5-18-15,5 3-14 0,2-5 5 0,2 1 12 16,2-5 3-16,2 0 2 0,2-5 17 0,1 1 64 0</inkml:trace>
  <inkml:trace contextRef="#ctx0" brushRef="#br0" timeOffset="145486.4227">13385 10951 0 0,'-14'-3'64'16,"-4"0"226"-16,0 0-4 0,-1-3 7 0,-1 1 8 15,-1 2-4-15,-1 2-10 0,1 4 5 0,-3 3 8 0,0 3-4 0,0 6-11 16,-1 3-84-16,-2 4-105 0,2 4-63 0,-2 4-51 0,3 4-9 16,0 2 4-16,1 2-19 0,3 4-24 0,4-2 0 0,3 1 11 15,5 1-19-15,3-2-20 0,5-1-4 0,5-1 7 0,6-2-10 16,2-4-10-16,6-1 0 0,2-3 3 0,3-4-4 0,3-1-8 15,2-4 4-15,3-4 11 0,1 0-3 0,2-4-9 0,2-4-7 0,3-2-10 16,2-4-19-16,0-2-27 0,2-4-3 0,2-1 3 16,0-4 11-16,1-1 11 0,1-1 7 0,-1-3 25 0</inkml:trace>
  <inkml:trace contextRef="#ctx0" brushRef="#br0" timeOffset="148039.4125">25364 10780 118 0,'15'-18'233'16,"-2"0"-4"-16,-1 0-4 0,-3 0 2 0,-1 3 5 0,-2 3-2 15,-4 3-8-15,0 1 3 0,-4 2 1 0,0 2-71 0,-4 4-97 16,0 0-29-16,-2 0-10 0,-3 1-10 0,-2 2-13 0,-1 2 13 0,1-1 18 16,-2 4-2-16,-1-1-7 0,2 2 12 0,-2 2 18 15,1 1-3-15,0 0-9 0,2 1 6 0,-2 2 14 0,2 2-10 0,0-2-13 16,-1 3 6-16,2 0 12 0,2-2-15 0,-1 1-19 0,2-2 1 15,1 1 12-15,1-1-15 0,0-1-20 0,1-1 7 0,0 1 16 16,2-4-9-16,-1 1-18 0,0-1 7 0,-2 1 17 0,0-2-9 16,-2 0-18-16,-2 1 6 0,-1 1 15 0,-4-1-18 0,-1 1-25 15,-3 1-14-15,-3 1-8 0,-2 2-26 0,-2-1-32 0,-1 1-36 16,0 0-36-16,-1 1-41 0,1-1-41 0,-1 0-4 0,2 0 7 16,0 0-4-16,2-1-8 0,1-2 13 0,1-2 19 0,3-2 17 0,3-1 143 15</inkml:trace>
  <inkml:trace contextRef="#ctx0" brushRef="#br0" timeOffset="148356.0572">24495 10912 0 0,'-3'0'150'0,"0"-2"228"0,2 1 10 15,0-2-2-15,1 1-7 0,1-1 4 0,0 2 2 0,-1 1-10 0,3 0-12 16,-2 6-3-16,-1 0 0 0,2 4-88 0,-2 4-116 0,1-1-80 15,-1 5-71-15,0 0-32 0,0 3-18 0,0-1 7 0,1 2 14 16,1-1-6-16,0 2-9 0,1 1 12 0,1-2 20 0,1 1-2 0,2 1-8 16,1 0 10-16,0 0 13 0,1 0-15 0,1 1-18 15,0-1 1-15,1 2 8 0,2-2-13 0,1 1-20 0,-1 1 0 0,3-2 7 16,0-1-10-16,1-3-15 0,2 1 6 0,1-4 15 0,1-2-9 16,1-3-15-16,2-2 17 0,2-3 22 0,1-3-3 0,2-2-9 15,1-3 10-15,2-3 20 0,0-2-15 0,1-2-22 0,0-2-7 0,2-3 2 16,-2 0-24-16,1-3-31 0,-2-1-20 0,0-1-20 15,-3-1-53-15,-1-1-67 0,-3 1-11 0,-1 1 4 0,-2 0-3 0,-2 0-8 16,-4 1 19-16,-3 4 22 0,-2-1 12 0,-3 2 9 0</inkml:trace>
  <inkml:trace contextRef="#ctx0" brushRef="#br0" timeOffset="149574.5686">24660 10685 0 0,'11'-22'178'0,"-2"-4"19"0,0 1 7 15,-1-2-12-15,0 1-20 0,0 1 7 0,-2 2 8 0,-1 2-4 0,-1 2-9 16,-1-1-58-16,-1 4-70 0,0 1-32 0,-2 0-20 0,-2 0 0 0,0 3 6 16,-2-2-9-16,0 2-14 0,-2 0 26 0,-2 0 39 0,0 2-1 0,-2-2-19 15,-2 3 20-15,-2 0 29 0,-2 0-10 0,-2 0-17 0,-2 3 11 16,-4-2 25-16,-3 2-13 0,-1 2-19 0,-5-2-6 0,-5 4 3 15,-3 1-22-15,-4-1-26 0,-5 4 1 0,-4 1 11 0,-5 0-15 16,-4 1-22-16,-1 4 5 0,-1 1 17 0,-3 0-10 0,0 1-19 16,0 4 10-16,-1 1 14 0,-1 3 5 0,1 0 2 0,1 4 10 0,0 4 13 15,1 2-4-15,1 4-9 0,2 2 11 0,0 5 13 16,2 3-8-16,1 5-11 0,2 1 7 0,1 1 16 0,0 5-10 0,2 3-15 16,2 0 9-16,2 3 15 0,1 2-6 0,2 1-12 15,2 3 5-15,4 0 7 0,3 1-9 0,3 2-17 0,5 0 7 0,4 0 11 16,4 1-2-16,4-2-16 0,4 0 13 0,4-1 16 0,5-1-11 15,3-1-17-15,4-1 7 0,4 1 16 0,4 0-10 0,3-1-16 16,5-2 8-16,3-2 19 0,5 0-8 0,4-2-14 0,4-3 10 0,4-1 17 16,5-4-5-16,4-1-14 0,5-1 10 0,3-3 23 15,4-3-7-15,3-3-19 0,6-4 16 0,3-4 16 0,4-3-11 0,6-5-20 16,4-5 7-16,2-5 16 0,4-5-11 0,3-4-20 0,2-5 7 16,0-5 22-16,1-5-10 0,1-6-14 0,0-3 13 0,0-7 27 15,-1-1 1-15,-1-6-2 0,-2-3 20 0,-1-4 28 0,-3-2 7 16,-3-3 0-16,-2-2 10 0,-3-2 13 0,-4-1-5 0,-1-1-11 15,-5-1 4-15,-3 0 2 0,-2 1-11 0,-5 1-19 0,-2 2-10 0,-6 1-4 16,-3 2-14-16,-4 2-17 0,-3 2-10 0,-4 2-10 0,-3 2-10 16,-2 0-8-16,-1 4-5 0,-4 0-8 0,0 2-5 0,-1 0-7 15,-2 2-5-15,1 0-5 0,-2 2-9 0,1-2-9 0,-1 1-5 16,0-1-4-16,0 1-4 0,0-1-10 0,-1 1-4 0,-1 2-7 16,-2-2-16-16,0 2-20 0,-2 2-8 0,-2-2-6 0,-4 3-29 0,-3 0-32 15,-4 1-32-15,-5 1-32 0,-5 1-53 0,-6 1-64 16,-5 1-10-16,-8 2 0 0,-5 1 6 0,-7 1 6 0,-5 3 20 0,-6 0 22 15,-4 1 13-15,-3 1 13 0</inkml:trace>
  <inkml:trace contextRef="#ctx0" brushRef="#br0" timeOffset="150359.8348">22585 10907 135 0,'-2'-12'171'0,"-2"0"0"0,-2 0 1 16,1-1 1-16,-2 1 1 0,-2 0 0 0,0 1 0 0,-2-1-38 0,-2 2-47 15,-1-2-35-15,0 1-32 0,-1-1-13 0,-2 0-3 0,-1 0-4 16,1-1-4-16,-3 1 2 0,0-2-1 0,0 1-1 0,-1 1 1 16,-2-3-1-16,0 1 4 0,-1 1 2 0,-1-4 4 0,0 4 1 0,-2-4 4 15,-1 4 10-15,0-4 7 0,-3 2 3 0,1-1-2 16,-4-1 1-16,0 1 2 0,-2-1-1 0,-2-1-1 0,0 0 2 0,-2 0 4 16,-3 0-5-16,-1-1-6 0,-1 1-3 0,-3-2 1 0,0 1-10 15,-2 1-13-15,0 0 2 0,-2-2 7 0,-2 1-2 0,1-1-3 16,-2 1 1-16,-1 1 5 0,-1-2-3 0,-2-1-9 0,-1 2 6 15,-2-1 9-15,-1 1-1 0,-1-2-5 0,-1 0 3 0,-2 0 3 16,0 0-3-16,1 0-6 0,-2-2 6 0,-2 2 9 0,0-1-5 16,-2 2-10-16,-3-1 5 0,-2 2 8 0,-3 1-5 0,-2 0-7 15,0 0 8-15,-4 3 14 0,1 0-2 0,-2 1-6 0,1 2 12 0,-4 2 15 16,0-1-3-16,-1 4-12 0,-2-1 10 0,-1 2 19 16,1 0-7-16,0 2-11 0,-1 2 7 0,2-1 16 0,0 3-14 0,0 0-20 15,2 3 4-15,0-1 14 0,4 4-13 0,-1 0-20 0,3 0 3 16,1 1 13-16,3 2-13 0,3 2-21 0,1-1 8 0,1 2 14 15,1 3-10-15,-1-1-21 0,0 4 9 0,1-2 20 0,0 4-10 0,0-2-16 16,0 4 9-16,2-1 14 0,2 2-11 0,-1 1-17 16,3 0 10-16,0 0 17 0,0-2-11 0,3 2-17 0,-1-1 7 0,4-2 22 15,0 1-11-15,4-1-17 0,2 2 10 0,4-5 13 16,2 3-9-16,5-2-15 0,4-1 7 0,5 0 20 0,2-1-10 0,5-2-19 16,4 1 13-16,3-1 19 0,4 0-12 0,2-1-21 0,2-2 9 15,2 1 18-15,3 1-15 0,0-4-24 0,1 2 1 0,0-1 13 16,1-2-25-16,2 0-31 0,-1 0-9 0,1 0-4 0,1-3-29 0,0 1-36 15,0-1-45-15,0-1-48 0,1 1-29 0,1-3-22 16,-2 0 5-16,0-2 13 0,0 1 1 0,-2-2-2 0,0-2 19 0,-1 1 22 16</inkml:trace>
  <inkml:trace contextRef="#ctx0" brushRef="#br0" timeOffset="150676.2408">16189 10039 0 0,'-10'-9'96'15,"-2"-2"70"-15,0 1 2 0,-2-1-1 0,-2 1 1 0,-2 2 1 16,-4 1 1-16,-2 4 1 0,-4 1-2 0,-2 4-56 0,-4 1-77 16,-3 1-21-16,-4 5-6 0,-3 2-2 0,-3 1-1 0,-4 3 0 0,-2 1 5 15,-3 4 4-15,-1-2 4 0,-1 6 13 0,0 0 16 16,-1 0 0-16,3 4 0 0,3 2 4 0,2 2 10 0,4 4-5 0,3 0-6 15,6 1 4-15,4 4 8 0,6 1-1 0,6 1-7 0,6 2 4 16,8-1 2-16,6 1-13 0,10 0-18 0,10-3 3 0,8-2 12 16,12-2-10-16,8-4-20 0,12-2 3 0,11-4 10 0,11-2-11 15,9-5-17-15,10-3-11 0,10-3-8 0,10-5-23 0,8-2-32 16,9-5-22-16,8-3-22 0,6-3-55 0,6-6-64 0,6-3-12 0,2-3 3 16,1-3-1-16,-2-3-5 0,-5-3 6 0,-2-3 10 15,-5-3 11-15,-8-2 11 0</inkml:trace>
  <inkml:trace contextRef="#ctx0" brushRef="#br0" timeOffset="158852.3215">7617 9083 94 0,'-2'-18'143'0,"-1"0"1"0,0 0-2 0,2 2 2 0,1 2 0 15,0 1 0-15,0 1 0 0,1 0-46 0,2 2-61 16,-2 2-17-16,2-1-8 0,0 2-2 0,-1 1-1 0,0 1 2 0,0 2-2 16,0-1 1-16,0 2-1 0,1-1 2 0,0 2-1 0,-1 1 2 15,2 0 0-15,0 1 2 0,2 2-1 0,0 0 2 0,2 1-1 16,2 2 2-16,0 1 1 0,2 1 2 0,0 2 2 15,2 2 2-15,0 1-1 0,2 2 4 0,3 0 1 0,0 3 7 0,2 0 8 16,3 3 15-16,1 0 17 0,3 3 2 0,2 0 1 0,3 1 7 16,3 2 9-16,3 0-6 0,2 2-14 0,3 0 10 0,3 1 11 15,2 1-4-15,3-1-12 0,3 1-3 0,1 1-1 0,2 0-22 0,2 2-25 16,2 0 0-16,-2 2 8 0,1-1-14 0,-2 1-21 16,-1 0 9-16,-3 0 16 0,-2-2-10 0,-3 1-19 0,-2 1 5 0,-3-3 13 15,-2 0-16-15,-2-2-26 0,-2 2-5 0,-3-1 0 0,-2-2-21 16,0 0-30-16,-5-2-23 0,-1-1-17 0,-3 2-31 0,-2-5-35 15,-4 1-32-15,-3-2-29 0,-4 1-14 0,-3-5-8 0,-4 2 10 0,-2-3 19 16,-4-1 7-16,-2-2 7 0,-1-3 20 0,-3 0 206 16</inkml:trace>
  <inkml:trace contextRef="#ctx0" brushRef="#br0" timeOffset="159102.4352">9343 9614 0 0,'18'-13'324'0,"1"-2"24"0,0 0-8 0,-2 0-2 0,-1 3-1 15,1 1-13-15,-1 5-16 0,-1 6-7 0,0 6-1 0,-1 6-10 0,-2 5-13 16,0 7-122-16,-1 4-154 0,-2 4-62 0,-2 5-37 16,-3 5 4-16,-4 5 16 0,-3 1-5 0,-3 3-8 0,-5 1 14 0,-5 4 26 15,-3 1 2-15,-2 0-5 0,-4 0 16 0,-2 1 25 16,-2-1-5-16,-2 2-9 0,-2-4 15 0,-2 2 25 0,-1-1-25 0,0-1-37 15,-1-2-46-15,1 1-46 0,-2-6-48 0,2-2-49 0,3-5-10 0,4-4 4 16,2-5-8-16,4-5-11 0,6-8 5 0,5-8 8 16,5-7-4-16,7-4-10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4T02:34:08.8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1664 3649 180 0,'-1'-5'282'0,"-2"-1"6"16,2-1-2-16,-1-1 16 0,1 1 22 0,0-1 4 0,-1-1-1 15,2 2 14-15,2-5 16 0,-2 1-66 0,1 1-90 0,-1-4-45 16,1 1-33-16,-1 1-26 0,-1-3-22 0,0 0 5 0,-1 1 11 16,0-2-7-16,-1 2-13 0,0-1 11 0,-1 2 20 0,-1-1-6 0,0 1-12 15,-2 2 3-15,-1 1 8 0,-3 2-2 0,1 2-6 0,-4 0 4 16,-2 2 5-16,-1 4-9 0,-3 0-10 0,-1 1-10 0,-3 4-10 15,-3 4-15-15,0 3-16 0,-2 3-7 0,1 6-2 16,0 3-4-16,3 3-1 0,1 3-3 0,5 3-6 16,3 1 2-16,4 2 1 0,4 2 0 0,5 1-5 15,5-2 4-15,3 2 1 0,3 0-3 0,4 0-5 16,3-1-4-16,1-2-1 0,2-2-2 0,4 0-5 16,-1-2 4-16,2-2 2 0,1-1 1 0,-2-2-2 0,1-1 3 0,0-1 1 15,-3-1 4-15,-3 0 2 0,0-1 8 0,-3-1 8 0,-2-1 4 16,-3 1 4-16,-2-3 10 0,-2 1 8 0,-4 0 4 0,-2-1-1 15,-2 1 8-15,-3 2 8 0,-4-2 1 0,-2 2-2 0,-4-2 1 16,-1 2-2-16,-6-1-11 0,-2 1-13 0,-3-2-12 16,-4 1-9-16,-1-2-13 0,-5-1-14 0,0-1-3 0,-2-2-2 15,0-3-20-15,1-2-29 0,0-3-26 0,3-3-26 16,4-4-25-16,6-3-19 0,3-3-24 0,6-1-24 16,6-4-9-16,7-1-7 0,5-1-20 0,7-2-24 15,6-2-11-15,7-1-5 0,4-1 10 0,7-1 15 0,4 0 24 16,6 1 27-16,3 0 15 0,3 1 12 0,3-2 28 0,3 2 35 15,4 0 14-15,-1-1 7 0,2 1 16 0,-1 0 22 16,-2 0 2-16,0 1-1 0,-4 1-6 0,-2-1-3 0,-4 1-7 0,-3 2-7 16,-3 1-4-16,-5-1-7 0,-3 2-22 0,-3 2-25 0,-4-1-10 0,-3 0-10 15,-4 1 5-15,-3 2 9 0,-2 0 6 0,-2-1 14 0</inkml:trace>
  <inkml:trace contextRef="#ctx0" brushRef="#br0" timeOffset="1301.7452">2705 4129 96 0,'-6'-5'175'0,"-1"1"5"0,0-2 2 16,2 0 2-16,0 0 5 0,-1-2 18 0,1 2 23 0,0-1-20 15,1 0-36-15,0-1-15 0,1 0-8 0,-1 0 1 0,0 1 2 16,0 0 19-16,0-1 16 0,-1 1 15 0,1 0 15 0,-2 1 7 0,1-1 11 15,0 1-9-15,-1 0-16 0,1 0-5 0,-2 0-6 16,1 0-15-16,-2 0-17 0,0 0-11 0,0 1-10 0,-2 0-22 0,1 0-25 16,-2 1-20-16,1 0-15 0,-2 0-14 0,-2 1-11 0,0 0-11 0,-1 2-8 15,-2 1-2-15,-1 1-1 0,0 1-7 0,-2 1-6 16,-2 2-4-16,1 1 2 0,-2 1-2 0,2 3-4 0,-2 2 2 0,2 0 5 16,0 2-2-16,1 2-3 0,1 1 1 0,0 1 5 0,3 2-4 0,0 0-7 15,3 2 4-15,0 2 4 0,2 1-2 0,2 2-2 0,1 0-1 16,1 3 5-16,3 0-4 0,3 1-8 0,1 1-3 0,1-2 0 15,3 0-8-15,3-3-10 0,1 1-1 0,2-4-2 0,2-1-3 0,3-2-5 16,1-3 1-16,0-2 2 0,3-3-1 0,1-3-1 0,1-3 1 16,0-2 4-16,2-3 5 0,1-4 3 0,-1-3 5 0,1-2 5 15,1-4 7-15,-1-2 4 0,0-4 1 0,0-1 1 0,-1-4 2 0,-1-1 1 16,-2-2-1-16,-1-1-2 0,-3-1 2 0,-1 0 2 16,-2-1 0-16,-2 2-1 0,-2-1 4 0,-2 1 6 0,-2 2 4 0,-1 0 7 15,-1 1 11-15,-2 2 14 0,0 0 14 0,-1 2 14 0,0 1 13 16,0 1 11-16,-1 2 17 0,0 1 15 0,-1 1 12 0,0 4 6 15,0-1 0-15,1 3 0 0,0 1-9 0,-1 2-12 0,1 1-10 0,1 3-11 16,0 0-26-16,0 0-28 0,0 0-13 0,0 0-10 0,0 0-19 16,0 0-22-16,1 2-8 0,1 3-3 0,0 0-6 0,0 2-8 15,0 2 5-15,1 2 6 0,-2 2-9 0,1 3-15 0,-1 2-7 0,-1 1-5 16,-1 2-27-16,-2 3-33 0,-1 0-33 0,0 2-35 0,0 2-34 16,-1-1-39-16,-1 1-46 0,2-1-50 0,2 0-72 0,0-3-81 15,2-1-15-15,0-4 7 0,3-4 17 0,2-1 18 0,2-5 27 0,1-2 32 16,3-4 37-16,-1-4 37 0,4-4 35 0,0-5 203 15</inkml:trace>
  <inkml:trace contextRef="#ctx0" brushRef="#br0" timeOffset="1702.3006">3185 3852 0 0,'3'-4'387'0,"-2"2"138"0,-3 1-5 0,-1-2-10 0,-1 2-18 15,0-1-28-15,0 1-35 0,0-1-18 0,1 2-12 0,1 2-3 16,0 0-3-16,0 2-104 0,0 0-131 0,0 4-149 0,-2 1-150 15,0 1-45-15,0 3-15 0,0 0 9 0,1 0 16 0,0 1 19 0,2-1 20 16,1-2 23-16,1-2 21 0,2 0 0 0,2-3-7 0,1-2 17 16,2-1 26-16,0-3-1 0,2-3-11 0,1 0 10 0,2-3 19 15,1-3-5-15,-1 0-14 0,2-4 13 0,-1-3 19 0,1-2-5 0,1-2-16 16,-1-4 15-16,1-2 21 0,-2-2 0 0,1-4-7 16,-2-2 22-16,1-1 34 0,-1-1 11 0,-2-1 6 0,-1 1 26 0,0-3 32 15,-2 1 7-15,0 1-1 0,-2 1 23 0,0 1 27 0,-2 2 15 16,-2 2 12-16,0 1 14 0,-2 3 13 0,-2 1 3 0,1 2 0 15,-3 3 4-15,0 3 4 0,-1 3-10 0,-1 3-14 0,1 2-13 16,-2 2-10-16,2 4-16 0,-2 1-23 0,1 4-24 0,-2 2-30 16,0 6-15-16,-2 5-11 0,-2 2-20 0,-1 8-23 0,-2 5-9 0,-1 5-6 15,-2 7-8-15,-1 7-5 0,0 3-1 0,1 6 1 0,-1 4-17 16,2 5-21-16,-1 2-14 0,4 1-13 0,2-1-24 0,1-1-30 16,2-3-28-16,1-2-25 0,2-4-22 0,4-4-21 0,0-4-31 0,2-3-32 15,3-4-27-15,1-3-29 0,1-3-20 0,2-3-22 16,0-4-44-16,2-4-50 0,0-2 3 0,2-5 22 0,1-2 28 0,1-5 26 15,2-5 22-15,0-3 17 0,1-4 31 0,1-5 32 16</inkml:trace>
  <inkml:trace contextRef="#ctx0" brushRef="#br0" timeOffset="2002.2864">3664 4080 235 0,'7'-8'489'0,"-2"-1"9"0,-2 1-1 15,-2-1-20-15,2 1-27 0,-2 1-30 0,0 1-32 0,1 1-17 0,-1 3-14 16,0 0-11-16,-1 2-10 0,0 0-160 0,3 2-206 15,0 0-83-15,-2 2-44 0,-1-1-7 0,0 3 10 0,0 0 17 0,0 1 19 16,0 2 34-16,0-1 36 0,1 1 3 0,1-1-2 0,-1 0 7 16,3 0 11-16,0-1-17 0,0-1-28 0,3 0-2 0,-1-1 4 15,1-3-15-15,0 0-21 0,1 0 3 0,0-4 15 0,0 0-2 0,-2-2-5 16,1 0 31-16,0-2 45 0,-1-2 27 0,0 0 22 16,-2 0 52-16,0-1 56 0,-3 2 32 0,0 0 24 0,-2 0 20 0,-3 1 17 15,-1 1 14-15,-3 2 17 0,-3 1 17 0,-2 3 19 0,-5 2-4 16,0 0-10-16,-4 4-13 0,0 3-19 0,-4 2-28 0,1 2-31 15,0 4-26-15,1 2-24 0,0 2-8 0,2 2 1 16,4 3-32-16,3 0-36 0,4 2-44 0,5 1-46 0,4 1-64 0,6 1-70 16,6-1-79-16,3-1-81 0,7 0-73 0,5-3-73 0,6-3-55 15,5-2-51-15,3-5-16 0,5-4-7 0,2-5 10 0,5-4 16 16,2-5 25-16,2-5 31 0,2-5 46 0,2-3 51 0</inkml:trace>
  <inkml:trace contextRef="#ctx0" brushRef="#br0" timeOffset="2303.354">5008 4008 280 0,'4'-2'509'0,"0"-1"1"0,-1 1-6 0,-1-1-18 0,2 0-21 15,0 0-32-15,2 1-35 0,0 0-25 0,2 0-20 0,2 1-32 16,0 0-35-16,2 1-200 0,2 0-253 0,-2 0-109 0,1 0-66 16,2 0-52-16,-1 0-52 0,1 1-10 0,0-1 0 0,-1 1 24 15,1 1 36-15,-2 0 23 0,2-1 20 0,-3 2 32 0,-1 0 33 16,-1 2 33-16,0 0 206 0</inkml:trace>
  <inkml:trace contextRef="#ctx0" brushRef="#br0" timeOffset="2440.2501">4987 4462 316 0,'-11'14'570'0,"3"-2"20"0,0-2 1 0,4-4-8 16,3-3-11-16,1-3-7 0,0 0-2 0,4 0-19 0,1 0-20 0,3 0-32 15,3 0-36-15,3 0-233 0,2-1-289 0,4 1-231 0,2-1-210 16,0 0-61-16,4-2-17 0,-1 0 3 0,3-1 12 0,1 0 3 0,2 0 6 15,0-1 15-15,2-1 22 0,0 0 32 0,3 1 36 0</inkml:trace>
  <inkml:trace contextRef="#ctx0" brushRef="#br0" timeOffset="17487.1776">7239 3640 160 0,'-2'-8'194'0,"1"-1"14"15,-2 2 13-15,1-2 17 0,-1 0 19 0,0 1 1 0,2-2-6 16,-2 1-27-16,1 0-33 0,-1-2-24 0,0 2-23 0,1 0-4 16,-2 0 0-16,0 0-12 0,0 2-15 0,0-2-4 0,-2 1-2 15,1 1-14-15,-2 1-14 0,1-2 8 0,-1 2 19 0,-1 0-10 0,0 0-17 16,-1 0-1-16,-1 2 8 0,1-1-15 0,-2 1-21 15,1 1 2-15,-2-2 11 0,0 4-11 0,0-2-19 0,-2 0-2 0,1 3 1 16,0 0-17-16,-2 0-22 0,0 1 0 0,-1 4 3 0,-1 1-10 16,-2 0-16-16,1 4 7 0,-4 4 10 0,1-1-9 0,-2 5-12 15,1 3 7-15,-4 2 13 0,2 1-8 0,-1 3-12 0,0 1 13 16,-1 2 17-16,2 2-6 0,0-1-15 0,3 4 9 0,0-2 17 16,2 3-7-16,2 0-11 0,1 1 10 0,2 1 15 0,4 0-9 15,0 0-12-15,2 1 7 0,3 0 17 0,2 1-9 0,1 1-13 16,3 0 5-16,2 1 17 0,1 0-15 0,2-2-21 0,2 1 3 0,4 0 11 15,2-4-11-15,2-1-20 0,1-2 8 0,4-4 14 16,2-4-11-16,4-3-18 0,-1-4 9 0,5-3 15 0,0-7-11 0,2-1-13 16,3-7 15-16,0-4 24 0,3-5-7 0,-1-4-14 0,2-5 12 15,0-4 22-15,0-5-8 0,0-4-19 0,-2-2 13 0,-1-4 19 16,-4-2-9-16,-1-3-20 0,-2-1 11 0,-5 0 20 0,-2-1-10 0,-3 1-14 16,-3-2 14-16,-5 2 22 0,-1 2 4 0,-5 0-6 15,0 0 25-15,-5 3 34 0,-1 2 5 0,-1 2-4 0,-3 2 9 0,-2 4 15 16,1 3-7-16,-3 3-14 0,0 3 3 0,0 3 3 0,-1 3-27 15,-1 3-36-15,1 1-29 0,-2 4-26 0,2 4-53 0,-2 1-63 16,2 4-50-16,0 2-49 0,-1 5-61 0,2 3-71 0,0 2-15 16,0 6-2-16,2 1 1 0,0 4 1 0,1 2 19 0,2 2 26 15,1 0 20-15,0 1 17 0</inkml:trace>
  <inkml:trace contextRef="#ctx0" brushRef="#br0" timeOffset="17691.2912">7697 4550 226 0,'-4'5'528'16,"0"-2"27"-16,-1-3 12 0,0-3-1 0,1 0-5 0,1-2-9 0,-1 0-14 16,1 0-40-16,1 0-48 0,0 1-57 0,1 0-60 15,0 0-226-15,-1 0-277 0,1-2-176 0,1 0-149 0,-1 0-51 0,-1-2-17 16,1 0-2-16,0 0 4 0,-2-2 9 0,2 0 13 0,-2 1 41 15,0-2 48-15,2 0 57 0,1 0 197 0</inkml:trace>
  <inkml:trace contextRef="#ctx0" brushRef="#br0" timeOffset="18220.9675">8615 3472 0 0,'-6'-5'264'0,"1"2"93"0,-2-1-3 16,1-1 3-16,-1-1 6 0,-1 2-8 0,0 1-10 16,-1 1 2-16,-2 4 4 0,0-1-5 0,-2 4-7 0,-2 2-102 0,-2 2-130 15,-2 3-67-15,-1 2-49 0,-1 4-3 0,0 0 11 0,-2 3-5 16,0 1-12-16,1 2 12 0,2 3 21 0,0 2-5 0,1 1-10 16,2 3 11-16,2 0 17 0,0 4-5 0,2 2-14 0,1 2 9 0,1 2 15 15,2 0-6-15,2 1-14 0,2 0 8 0,2-1 14 16,3-1-8-16,2-3-15 0,3-1 7 0,3-4 10 0,3-1-10 0,3-4-16 15,2-3 8-15,4-4 13 0,2-3-8 0,3-5-14 16,2-2 7-16,1-5 7 0,2-3-4 0,1-4-10 0,2-5 4 0,1-3 7 16,0-4-4-16,1-5-7 0,0-2 1 0,-1-3 9 0,-2-3-17 15,0-3-19-15,-2 0-3 0,-4-4 5 0,-2 0-14 0,-2-2-18 16,-5 1 3-16,-1-2 10 0,-4-1-11 0,-1 0-22 0,-3 0 5 0,-3 1 11 16,-2 2-7-16,-2-1-11 0,-1 3 14 0,-3 1 22 15,-2 5-4-15,0 1-11 0,-3 4 14 0,0 4 19 0,-2-1-19 0,0 5-29 16,-1 3-17-16,0 0-11 0,-1 5-35 0,2 1-43 0,-1 0-49 15,0 3-54-15,2 3-25 0,0 0-13 0,-1 3 7 0,2 1 8 16,3 1-1-16,0 2-6 0,2-1 17 0,2 2 23 0</inkml:trace>
  <inkml:trace contextRef="#ctx0" brushRef="#br0" timeOffset="18488.0003">9416 3380 16 0,'5'-3'476'15,"-2"2"26"-15,-2-1 5 0,-1 2-6 0,2-3-10 0,-1 2-31 0,-1 1-35 16,0-3-14-16,0 3-8 0,0 0-7 0,0 0-7 16,-1 1-115-16,-2 1-148 0,0 2-114 0,-1 2-100 0,0 2-25 0,-1-1 1 15,-2 4 2-15,-1-1 5 0,0 2 33 0,0 0 42 0,-1 2 12 0,1-1 3 16,0 2 12-16,0 0 15 0,0 2-6 0,1-2-13 0,2 0 8 0,0 3 13 16,-1-2-5-16,2 1-14 0,0-1 10 0,2 1 14 15,0 1-8-15,1-2-13 0,2-1 5 0,1 2 14 0,0-2-10 0,4-2-14 16,-1 1 8-16,2-2 16 0,1 0-8 0,1-3-15 0,2 0-12 0,-1-2-8 15,4-1-23-15,0-1-29 0,4-2-45 0,-1-2-51 16,4-2-56-16,2-2-56 0,1-3-46 0,3-3-43 0,1-3-18 0,0 0-10 16,0-3 2-16,0 0 8 0,-3-2 12 0,0-1 15 0,-2 2 20 15,-3-2 20-15</inkml:trace>
  <inkml:trace contextRef="#ctx0" brushRef="#br0" timeOffset="18705.4753">9861 3472 0 0,'0'0'162'0,"0"0"327"0,2 0 21 0,-1-3 0 0,2 1-6 16,-2 1-2-16,0-2-1 0,1 0-7 0,-2 3-10 0,1 0 2 16,-1 0 2-16,3 0-62 0,-1 3-81 0,1 0-137 0,0 3-152 15,-2 0-55-15,0 3-20 0,-1 1 4 0,0 4 10 0,-2 1 4 16,-1 3 1-16,-2 4 9 0,-1 4 12 0,-2 1-2 0,-2 3-4 16,-1 3-9-16,-2 4-7 0,-2 4-26 0,0 1-32 0,-1 2-31 0,0 0-28 15,2 0-29-15,0-1-29 0,2-2-44 0,3-4-49 16,1-2-55-16,1-4-58 0,3-2-52 0,3-5-46 0,1-3-4 0,3-3 4 15,-1-1 22-15,4-5 25 0,0-2 29 0,2-6 32 0,3-2 26 16,1-4 20-16</inkml:trace>
  <inkml:trace contextRef="#ctx0" brushRef="#br0" timeOffset="19239.4131">10555 3344 0 0,'4'-7'7'0,"0"-1"188"0,0 1 9 0,-2 1 11 15,1 0 8-15,-3 0 1 0,0 1-5 0,-1-1 7 0,-2 2 11 16,-1 1-33-16,-1-2-46 0,-3 2-35 0,-2 0-33 0,-2 2-15 16,0-2-9-16,-2 1 13 0,-2 2 23 0,0-1 2 0,0 1-2 15,1 1 13-15,-1-1 23 0,3 2-6 0,-1-1-13 0,4 1 2 16,0-2 8-16,2 1-9 0,2 1-15 0,0 1 2 0,1-3 7 15,2 3-26-15,1-2-34 0,-1 1-9 0,2 2-4 0,1-1-17 0,0 2-23 16,1-1 4-16,0 2 11 0,2 2-7 0,0-1-9 16,1 2 5-16,0-1 8 0,1 4-7 0,2-2-12 0,-2 1 8 0,2 1 10 15,-1 0-5-15,0 1-11 0,-1 1 5 0,-1-1 13 0,0 4-8 0,-1-2-15 16,-2 1 3-16,-1 2 10 0,-1 0-10 0,-1 2-16 16,0-2 2-16,-2 1 4 0,0-1-13 0,-2-1-20 0,2-1 1 0,0-1 10 15,0-1-13-15,2-2-25 0,-1-2-1 0,2-2 8 0,1-1-9 16,0-1-13-16,2-1 11 0,1-4 22 0,1-1-4 0,3 0-8 15,1-1 19-15,1-4 28 0,3 1 4 0,1-2-8 16,1-2 25-16,2 1 37 0,0-1 7 0,0-1 4 0,0 0 20 0,0 0 24 16,0 2-3-16,-2-1-7 0,2 2 11 0,-1 2 22 0,0-2-7 15,-2 4-11-15,0 1 2 0,1 1 8 0,-2 1-3 0,0 1-9 16,0 2 0-16,-2 2 2 0,0 2-5 0,-1 1-6 0,-2 0 1 0,-1 3 2 16,-2 1-1-16,-1 4-5 0,-3-2-5 0,-4 4-1 15,-1 1-3-15,-3 1-4 0,-3 3-11 0,-4 0-12 0,1 0-20 0,-4 1-20 16,0 1-26-16,-1-2-27 0,0 0-39 0,1-3-41 0,0 0-38 15,1-2-40-15,1-2-47 0,3-3-53 0,-1-1-66 0,5-2-71 16,1-1-17-16,0-3-4 0,3-1 11 0,1-1 15 0,4-5 18 16,0 0 21-16,0 0 32 0,0 0 35 0,6-3 35 0,4-2 266 15</inkml:trace>
  <inkml:trace contextRef="#ctx0" brushRef="#br0" timeOffset="19906.6833">11475 3710 0 0,'-3'-4'169'0,"2"-2"136"0,-1 0 2 16,1 0 1-16,1 0 1 0,0 0 1 0,1 0 1 0,2 0-1 0,0 1-1 15,1 2 0-15,1-1 2 0,2-1-107 0,1 2-135 0,0-1-41 0,0 1-11 16,1 0 1-16,0 0 4 0,2 0 10 0,0 3 7 0,1-2 10 0,0 2 13 16,1 2 4-16,0-2-2 0,2 3 8 0,0 0 8 15,-1 0-4-15,2 1-4 0,-1 2 2 0,1 0 2 0,-1 0-10 0,1 2-15 16,-2 1-4-16,0 0-2 0,-2 0-17 0,0 1-19 0,0-1 2 0,-3 2 7 15,-1 1-9-15,-1 0-15 0,-2 0 4 0,-1 0 14 0,-3 1-6 0,-1 2-13 16,-2 0 5-16,-2 2 11 0,-3-1-7 0,-2 2-14 0,-2 2 9 16,-1-1 12-16,-4 1-11 0,0-1-19 0,-1 2 0 0,-2-2 6 15,2-1-12-15,-2 0-18 0,3-1-9 0,1-3-4 0,2 1-22 0,4-3-26 16,1 0-38-16,2-3-44 0,4 0-49 0,0-2-52 0,4-2-35 0,2-1-30 16,2-1-9-16,4-3-3 0,2-3 9 0,2 0 10 0,4-3 11 15,2-1 12-15,2-4 18 0,4-2 21 0</inkml:trace>
  <inkml:trace contextRef="#ctx0" brushRef="#br0" timeOffset="20123.3672">12192 3686 106 0,'-7'0'446'0,"-1"0"17"0,-2 0 8 0,-1 0 0 0,-1-1-3 16,0 1 2-16,-3 1 2 0,-1 2-1 0,-1 3 0 0,-2 3 2 16,-2 3 4-16,0 2-140 0,-1 2-179 0,0 2-76 0,-2 2-46 15,2 2-16-15,2 1-11 0,3 0 0 0,2 0 6 0,3-2-3 0,4 1-5 16,4-2 2-16,4-2 3 0,3 0-7 0,4-2-14 15,2-2-15-15,4 0-15 0,3-4-30 0,4 0-35 0,3-2-58 16,4 0-64-16,1-4-68 0,2-2-68 0,1-2-50 0,1-3-49 16,0-2-13-16,0-1-7 0,0-1 7 0,-3-2 7 0,-1-1 13 0,-1-1 14 15,-3-1 29-15,0-1 33 0</inkml:trace>
  <inkml:trace contextRef="#ctx0" brushRef="#br0" timeOffset="20941.4491">11821 3047 0 0,'-1'-7'360'0,"0"-2"31"0,1 0 20 0,-2 1 2 15,1-1-2-15,0 2 6 0,-1 1 10 0,0 1 1 0,-1 2-7 16,2-1 5-16,-1 2 9 0,1 1-123 0,-2-1-163 0,3 2-55 0,-1-1-20 16,1 1-29-16,0 0-26 0,0 0 1 0,0 0 11 0,-4 0-11 0,3 1-20 15,-2 2 6-15,2 0 13 0,-2 2-8 0,2 2-17 0,-2 4 10 16,0 2 19-16,-1 4-7 0,0 5-14 0,-1 4 8 0,1 2 19 0,-1 5-10 15,-2 3-14-15,0 5 7 0,-1 1 16 0,-1 4-5 0,-2 2-10 16,1 2 10-16,-2 2 13 0,-2 2-11 0,0 2-19 0,0 1 5 0,0 0 11 16,-1 0-10-16,2-2-15 0,-1-2 8 0,2-2 13 0,2-3-9 0,2-4-17 15,0-3 2-15,1-4 9 0,2-3-16 0,1-4-25 0,0-4-5 16,1-1 1-16,0-3-23 0,2-4-26 0,0-1 2 0,-1-5 11 16,1-3-21-16,1-2-30 0,0-2-37 0,0-5-38 0,1-2-38 0,1-3-35 15,-1-5-53-15,2-2-57 0,-1-4-17 0,1-5-5 0,0-4 14 0,-2-3 20 16,-1-3 3-16,0-2-4 0,-1-3 19 0,-2-3 22 0,-2-2 43 15,-2-1 229-15</inkml:trace>
  <inkml:trace contextRef="#ctx0" brushRef="#br0" timeOffset="21108.1001">11293 3230 216 0,'-10'-19'541'16,"0"-1"41"-16,2 1 27 0,2 1 6 0,2-2 2 0,1 2-1 0,2 0 2 16,2 2-1-16,4 2-1 0,2 1-1 0,4 1 2 0,2 0-155 15,3 1-201-15,4-1-107 0,3 0-83 0,2 0-46 0,4 0-35 16,2-1-20-16,1 1-17 0,4 0-22 0,1 0-28 0,3 1-29 0,2-1-29 15,0 2-41-15,4 1-46 0,0 0-61 0,2 1-66 16,0 2-73-16,3 0-74 0,-2 2-38 0,1 1-28 0,-1 1 2 0,-1 2 11 16,-1 3 23-16,-3 0 26 0,-3 2 28 0,-2 1 31 15,-3 0 41-15,-3 3 45 0</inkml:trace>
  <inkml:trace contextRef="#ctx0" brushRef="#br0" timeOffset="21642.0174">12265 3148 0 0,'2'-6'100'0,"0"0"299"0,0 1 29 0,0-1 14 15,0 2 8-15,-1-1 3 0,-1 1 3 0,1 1-3 0,-1 0 0 16,0 3 0-16,0 0-1 0,0 0-74 0,0 0-96 0,0 0-96 0,0 0-96 16,0 0-42-16,2 1-27 0,0 2-8 0,0 2-2 15,0 1-1-15,2 3-1 0,0 1 8 0,0 4 10 0,0 2 3 0,0 4 1 16,-1 2 10-16,0 4 13 0,-1 1 1 0,0 4-4 0,-2 2 5 16,-2 2 5-16,1 2-4 0,0 2-9 0,-2-1 5 0,0 2 8 15,2-1-4-15,0 0-7 0,-1-1 5 0,1-2 8 16,1-2-4-16,0-2-8 0,0-1 4 0,0-1 5 0,1 1-4 0,2-3-13 15,0-2 2-15,-1 0 8 0,1-2-8 0,2 0-15 0,1-2 0 16,-1 0 4-16,2-3-11 0,1-1-13 0,1-3-1 0,0 0 2 16,2-2-8-16,1-2-11 0,1-3 1 0,2-2 1 0,1-2-8 0,4-3-14 15,3-3 1-15,2-4 4 0,3-5-8 0,3-4-14 16,3-4 4-16,2-5 4 0,2-5-4 0,2-5-7 0,1-5 5 0,2-3 8 16,-1-5 2-16,1-5 0 0,0-2 12 0,-2 0 15 0,-1-6 5 15,-1 1 2-15,-2-1 22 0,-4-1 29 0,-1 1 17 0,-4 1 17 16,-2 4 14-16,-2-1 14 0,-4 4 5 0,-2 4 4 0,-3 3 3 0,-2 6 3 15,-2 3-2-15,-3 6-4 0,-1 3-4 0,-3 6-4 16,-2 3-22-16,0 4-27 0,-2 4-36 0,0 2-39 0,0 4-49 0,0-1-55 16,0 5-53-16,0 0-55 0,-4 3-58 0,0 3-61 0,0 2-98 15,-3 4-110-15,0 1-50 0,-2 5-37 0,0 3-4 0,-2 0 3 16,-1 3 17-16,1 0 22 0,1-1 37 0,0 1 47 0,2-6 47 16,2 0 46-16</inkml:trace>
  <inkml:trace contextRef="#ctx0" brushRef="#br0" timeOffset="22509.7476">10499 2744 195 0,'14'-7'264'0,"1"1"7"16,0-2 11-16,-2 1-3 0,2 1-10 0,-1 1 5 0,0 1 8 16,0 1-4-16,0-2-10 0,-1 2-58 0,0 0-75 0,-2 2-63 0,0-2-60 15,-1 0-6-15,0 3 11 0,-2 0-14 0,-2-2-20 16,1 2 11-16,0 2 15 0,-2-2-7 0,0 1-20 0,-1 2 9 0,0 0 18 16,0 2-11-16,0-2-17 0,-1 3 8 0,0 0 16 0,-1 1-11 15,0 1-14-15,-1 2 10 0,0 1 17 0,1-1-8 0,-2 2-19 16,0-1 8-16,0 1 18 0,0 0-13 0,0 0-20 0,0-3 9 0,0 0 19 15,0 0-10-15,0-2-18 0,0-1 8 0,1 0 14 16,-1-3-8-16,1 2-19 0,1-4 10 0,-2-1 19 0,1 2-8 0,-1-2-16 16,3 0 14-16,-1-2 19 0,1 1-9 0,0-4-17 0,-1 1 10 0,2-4 19 15,0 1-8-15,0-4-13 0,2 1 11 0,0-4 17 16,0 1-4-16,0-4-12 0,0 1 17 0,-1 1 26 0,0-3 5 0,1 3-3 16,-2 0 24-16,-2 1 32 0,0 1 4 0,-1 1-2 15,0 3 17-15,-1-2 23 0,0 4-2 0,-1 1-6 0,1 0 3 0,-1 1 9 16,1 2-18-16,-2 0-26 0,2 2-13 0,0 1-9 0,0 0-25 15,0 0-31-15,0 0-8 0,-1 3-1 0,0 0-23 0,-1 3-29 16,2 0-9-16,0 1 0 0,0 2-11 0,0 0-13 0,0 3 9 0,-1 0 15 16,1 0-1-16,0 2-7 0,-1 1 8 0,-1 0 15 0,1 0-7 0,0 0-14 15,-2 1 9-15,-1 1 16 0,0-2-2 0,0 0-13 16,-1-2 13-16,-1 2 19 0,0-3-11 0,-1 0-17 0,0-1 10 16,1-2 18-16,-1 0-8 0,0-2-11 0,1-1 11 0,0-1 19 15,2-2-2-15,0 1-9 0,0-2 18 0,0-2 24 0,2 0-3 0,0-2-9 16,1-2 13-16,0 1 22 0,1-3 2 0,1-2-7 15,2-1 18-15,2-1 21 0,2-2-1 0,2-3-8 0,3 0 6 0,1-2 7 16,3 1-10-16,2-1-18 0,2 1-6 0,0-2-1 0,2 1-38 16,2 1-48-16,0 1-53 0,3 1-53 0,-2 2-104 0,2 0-117 15,0 2-35-15,-1-1-14 0,1 4-4 0,-2 1-5 0,1 0 1 0,-4 1 3 16,1 1 3-16,-2 1 3 0,1 0 28 0,-2 0 43 16</inkml:trace>
  <inkml:trace contextRef="#ctx0" brushRef="#br0" timeOffset="23381.1855">13995 3802 0 0,'5'-2'58'16,"3"1"61"-16,0 1 2 0,1 1 5 0,2 1 8 0,2 1 2 0,1 0 2 15,0 1-31-15,4 1-43 0,-1 0-19 0,3 0-13 0,0-2-2 16,3 1 1-16,-1 0 1 0,2-2 2 0,2-1 1 0,-1 0-4 16,0-1-2-16,2 0-8 0,-2-1-11 0,2-1-10 0,-2-1-19 0,2 1-26 15,-3-3-39-15,0 0-45 0,-1-1-14 0,-2-1-5 16,-1-1-4-16,-3 1 1 0,-1-2-4 0,-2-2 1 0</inkml:trace>
  <inkml:trace contextRef="#ctx0" brushRef="#br0" timeOffset="23627.3881">14413 3434 0 0,'-2'-9'168'16,"-1"0"186"-16,0 0 6 0,1 2 7 0,0-1 8 0,1 1-3 0,0 2-4 16,-1 1 1-16,1 2 3 0,0 1-5 0,1 1-5 0,-3 1-89 15,0 1-113-15,1 2-73 0,-1 2-60 0,-2 2-15 0,-1 4 0 16,-2 3-9-16,-1 3-10 0,-2 6 5 0,-2 3 11 0,-2 7-3 0,-3 4-7 15,-1 4 2-15,-2 4 8 0,-1 4-21 0,0 4-31 16,-1 2-13-16,2-1-7 0,-1 2-43 0,4-2-55 0,2-2-56 0,1-3-59 16,4-2-45-16,3-5-41 0,2-2-8 0,3-4 1 0,2-2 0 15,2-5-2-15,3-4 20 0,1-3 23 0,2-6 16 0,1-3 13 16</inkml:trace>
  <inkml:trace contextRef="#ctx0" brushRef="#br0" timeOffset="33573.7951">16220 3262 0 0,'-1'-12'207'15,"-1"1"43"-15,0 1 4 0,-1-1 7 0,0 1 7 0,1-1-2 0,-2 2-8 16,0 0 6-16,0 2 4 0,-2-2-50 0,2 1-73 16,-1 1-29-16,1-1-17 0,-1-1-23 0,-1 2-22 0,1 1 6 0,0-2 17 15,-1 1-4-15,1 1-7 0,0 0 18 0,1 0 30 0,-2 1 0 16,2 1-9-16,-1 1 5 0,1 0 10 0,-1 0-12 0,-1 1-18 15,0 2-6-15,-2 3 1 0,-3 2-17 0,-2 1-23 16,-2 3-2-16,-4 3 4 0,-2 3-20 0,-4 4-27 0,-2 1-2 0,-2 4 8 16,-2 3-7-16,-2 1-11 0,1 4 6 0,-2 1 12 0,1 3-6 15,2 1-9-15,1 2 6 0,3 3 7 0,2 0-5 0,2 2-11 16,4 2 6-16,3 1 10 0,6 1-5 0,3 0-13 0,3 0 7 0,5-1 10 16,6-1-5-16,4-3-7 0,3-2 3 0,5-5 9 15,5-4-1-15,3-3-4 0,2-5 8 0,4-5 14 0,3-5 1 0,3-3-2 16,2-6 11-16,3-4 11 0,2-6-4 0,0-3-5 0,2-4 2 15,0-6 10-15,2-2-7 0,-2-6-7 0,-2-1 0 0,-2-4 6 16,-2-3-9-16,-5-1-10 0,-5-1-4 0,-3-1-1 0,-6-1-6 16,-4 2-9-16,-5-2 3 0,-4 1 6 0,-5 1-3 0,-4 1-3 15,-3 1 2-15,-4 1 2 0,-2 3-2 0,-4 1-5 0,-1 2 1 0,-4 3 4 16,-2 5-4-16,-2 1-5 0,-1 1-7 0,-2 5-5 16,0 3-29-16,0 2-39 0,2 2-36 0,-1 4-32 0,2 2-47 0,-1 2-52 15,5 3-62-15,1 3-64 0,1 2-19 0,3 4-7 0,2 0 2 16,0 6 4-16,2 0 5 0,3 1 10 0,1 5 29 0,3-1 34 15</inkml:trace>
  <inkml:trace contextRef="#ctx0" brushRef="#br0" timeOffset="33763.4536">16700 4076 222 0,'-8'10'534'0,"0"-2"25"0,0-3 11 15,0-1-1-15,1-3-4 0,2-1-2 0,1-1-4 0,0-2-11 0,3 2-16 16,-1 0-11-16,2 1-10 0,0 0-161 0,0 0-208 0,0 0-122 0,0-2-98 16,2-1-59-16,-1 2-46 0,2-1-51 0,-1-1-54 15,4 0-100-15,0-1-115 0,2-2-25 0,2-2 2 0,2-1 5 0,1 0 11 16,2-2 6-16,1-1 5 0,0-3 19 0,0 1 24 0,0-2 33 0,-2 1 37 16</inkml:trace>
  <inkml:trace contextRef="#ctx0" brushRef="#br0" timeOffset="34273.6389">17305 3482 81 0,'-9'2'456'0,"1"-1"22"0,1 1 11 0,2-4-1 0,1 1-7 16,1-2-11-16,2 0-14 0,0 0-23 0,-1 1-29 0,2 2-5 0,0 0 0 15,0 0-141-15,0 0-180 0,0-1-84 0,0 1-56 0,2-3-23 16,-2 3-17-16,2-2 7 0,1 1 17 0,1-1 8 0,1 1 4 15,2-2 31-15,2 0 37 0,3-2-1 0,2-2-7 0,3-2 11 0,2 0 17 16,1-2-10-16,1-2-19 0,0-1 5 0,2-1 14 0,-2-1-12 0,2 1-19 16,-2-2 7-16,-1 1 15 0,0-1-8 0,-1-1-14 0,0 2 17 15,-2-2 25-15,-1 1 4 0,0-1-5 0,-1 2 19 0,-2 1 25 0,-1 0-5 16,0 3-8-16,-3 0 13 0,1 0 18 0,-2 3-5 0,-2 1-13 16,0 2 5-16,-2 2 10 0,-2 1-17 0,1 0-25 0,-2 1-3 0,-1 2 3 15,0 0-13-15,2 5-20 0,-2-1 4 0,1 2 10 0,-1 2-8 0,-1 4-17 16,-1 0 7-16,-2 6 10 0,0 0-3 0,-2 3-11 0,-4 4 10 15,0 2 11-15,-2 3-8 0,-3 5-19 0,-1 1-2 0,-1 1 2 16,-1 4-22-16,1-1-31 0,0 2-10 0,2 0-1 0,0 0-21 0,3-3-28 16,3 0-17-16,1-3-17 0,3-1-17 0,3-4-19 0,2-2-46 0,3-2-51 15,2-5-66-15,3-1-67 0,3-3-2 0,2-5 16 16,2-3 10-16,2-3 5 0,2-5 17 0,1-3 23 0,3-4 20 0,1-3 17 0,2-5 18 16,1-2 215-16</inkml:trace>
  <inkml:trace contextRef="#ctx0" brushRef="#br0" timeOffset="34643.0163">18367 3031 111 0,'0'-9'487'0,"-2"0"23"0,1 0 8 0,-2 1-5 0,2 1-6 15,0-1-30-15,-1 2-38 0,1 2-7 0,0 1-3 0,1 3-7 0,0 0-8 16,-3 3-132-16,2 1-170 0,-2 2-103 0,0 5-82 0,1 1-17 0,-1 1-2 16,0 4 2-16,1 2 0 0,0 4 39 0,1-1 48 0,2 4 6 15,1 1-3-15,2 1 11 0,0 2 17 0,1 2-8 0,2 1-19 16,-1 3 13-16,1 0 19 0,-2 0-8 0,1 4-14 0,-2 1 4 0,-2 1 12 15,-2 0-15-15,-1 0-21 0,-2 0 6 0,-1 0 15 16,-1-3-11-16,-2 0-14 0,1-3 7 0,-2-2 18 0,1-3-11 0,0-3-17 0,1-4 19 16,-1-4 27-16,0-3 7 0,2-4 4 0,0-3 14 0,-1-3 19 0,1-2-5 15,-2-3-8-15,1-2 5 0,-1-2 11 0,-1-4-5 0,0-3-11 16,0-3 5-16,1-2 9 0,1-5-16 0,0-3-22 0,4-3-13 0,0-3-6 16,4-2-12-16,0-3-10 0,5-2 1 0,1-1 4 0,3-1 1 15,2-1-4-15,3-1 1 0,1 0-1 0,2 0 1 0,2 2-7 0,2-2 4 16,1 3 5-16,1 1-1 0,1 1-3 0,2 2 3 0,-2 2 5 15,2 2-8-15,2-1-14 0,-2 4-5 0,0 1-5 0,0 1-23 0,-2 2-25 16,0 3-16-16,-2 2-13 0,-2 1-35 0,-2 3-43 0,-2 3-49 0,-4 1-51 16,0 2-51-16,-5 2-49 0,-1 2-43 0,-3 1-41 0,-5 1-8 15,0 0 1-15,0 0 20 0,0 0 27 0,-1 4 17 0,-3 2 13 16,0-1 34-16,0 1 41 0</inkml:trace>
  <inkml:trace contextRef="#ctx0" brushRef="#br0" timeOffset="35157.9421">19563 2585 111 0,'-6'-7'486'16,"1"-2"33"-16,1 0 19 0,0 0 4 0,1 0-2 0,1 0 1 15,0 3 5-15,1 0-9 0,0 3-9 0,-1 0-13 0,1 1-13 16,1 2-149-16,0 0-191 0,0 0-101 0,0 0-73 0,0 3-37 0,0 0-29 16,0 2-12-16,1 2-12 0,1 2-3 0,-1 0-5 0,0 3 5 15,2 3 8-15,0 0 7 0,-1 2 4 0,2 1-1 0,-1 3-4 16,1 0-7-16,1 0-8 0,1 0-11 0,-1 1-12 0,2-2 6 16,-1-1 9-16,2-2-9 0,0-1-14 0,0-2 4 0,-1-2 11 15,1-5 1-15,-1-1-2 0,1-1 15 0,-2-5 19 0,2-2-5 0,0-2-11 16,2-2 10-16,0-6 22 0,1 0-4 0,0-3-8 0,-1-2 16 15,2-2 22-15,0-2 5 0,-1 0 0 0,0 0 32 0,-1 0 40 16,1 0 16-16,-2 1 10 0,-1 2 34 0,0 2 43 0,-1 2 11 0,-2 1 5 16,-1 2 7-16,0 2 9 0,-2 3-17 0,-1 2-25 0,-1 1-7 15,0 3-5-15,0 0-32 0,-3 3-37 0,-1 1-12 0,-1 4-6 16,-2 1-24-16,-1 3-30 0,-2 3-7 0,-5 4-1 0,-1 1-7 0,-1 4-7 16,-2 3 11-16,-1 0 20 0,-1 1-9 0,1 1-15 15,0-1 3-15,1 1 11 0,3-5-10 0,0 1-14 0,3-2 7 0,1-4 15 16,1-2-5-16,3-2-10 0,1-2 26 0,2-4 35 15,1-1 17-15,1-4 11 0,3 1 16 0,0-5 16 0,4-2 1 0,2-2-8 16,3-2 7-16,3-3 13 0,4-5-5 0,4 1-12 0,4-5-2 16,4-5-2-16,4 1-43 0,4-2-52 0,3-2-42 0,1 1-39 15,0 1-51-15,1-2-57 0,-1 4-58 0,-1-1-59 0,-3 4-33 16,-2-1-27-16,-2 4-6 0,-2 2 1 0,-2 4 7 0,-2-1 8 16,0 4 23-16,-1 1 27 0,-1 1 27 0,1 2 113 0</inkml:trace>
  <inkml:trace contextRef="#ctx0" brushRef="#br0" timeOffset="35641.5666">20599 3139 111 0,'-2'-6'450'0,"1"-2"27"0,1 1 19 16,0-2 7-16,0 0-2 0,1 0 1 0,-1 1 1 0,2 2-13 15,-2 2-16-15,1 1-7 0,-1 3-4 0,0 0-142 0,0 0-184 16,0 0-79-16,0 3-47 0,0 0-28 0,0 4-22 0,0 2 3 16,-1 3 12-16,-2 2 5 0,-1 4 1 0,-1 4 16 0,-2 4 23 15,-2 1 6-15,-3 6 0 0,-2 1 8 0,-2 4 10 0,-1 4-6 0,-3 1-9 16,0 4-6-16,-1 2-5 0,-2 2-16 0,2-1-21 15,-1 1-13-15,1-2-14 0,2-1-11 0,1-3-13 0,2-2-15 0,2-3-12 16,2-4-19-16,2-5-23 0,2-5-35 0,2-2-37 0,2-5-30 16,2-2-25-16,0-5-34 0,1-2-32 0,2-4-44 0,-1-6-44 15,6-1-7-15,2-3 3 0,1-4 12 0,3-6 17 0,1-4 14 16,3-3 16-16,2-4 38 0,0-7 46 0</inkml:trace>
  <inkml:trace contextRef="#ctx0" brushRef="#br0" timeOffset="35941.9316">20829 3100 22 0,'10'-9'531'0,"-4"0"39"0,0 3 12 0,-1 0-12 0,0 0-18 16,-1 1-21-16,0 2-18 0,0 0-16 0,2 2-16 0,-1 1-5 15,2 1-1-15,2 1-118 0,0 1-154 0,2 0-142 0,0 1-134 16,2 2-43-16,-1 3-14 0,1-1 11 0,-1 2 22 0,2 1 17 16,-2 2 19-16,0 1 14 0,-2 1 19 0,1 0 1 0,-2 3 0 15,-1 0 6-15,-1 1 6 0,-3 2 3 0,-1 0 0 0,-3 2 3 0,-3-1 3 16,-2 1 0-16,-3-1-3 0,-2 1 1 0,-3-1 7 15,-2-1 5-15,-1 0 8 0,-1-1 15 0,-2-1 18 0,2-1 6 0,-2 0 8 16,3-1 8-16,-1-2 11 0,2 0 3 0,2-3 0 0,1 0 6 16,1 0 3-16,2 0-3 0,1-2-6 0,1 1-3 0,2-2-1 15,1 1-19-15,1-1-19 0,3 2-4 0,2-1 1 0,0 1-20 16,2 1-22-16,3 0-27 0,1 0-28 0,3 0-44 0,1 1-47 16,1-1-58-16,2 2-63 0,-1-2-73 0,4-2-76 0,-1 1-49 0,2-1-42 15,-1-1-16-15,1 0-10 0,1-1 7 0,-1-1 14 16,1-1 25-16,0-1 28 0,0-1 39 0,1-2 42 0</inkml:trace>
  <inkml:trace contextRef="#ctx0" brushRef="#br0" timeOffset="36893.4306">22124 3499 285 0,'-1'-5'318'0,"-2"-1"10"0,2 2 11 16,-2-2 23-16,2 1 23 0,-2 2 16 0,2-1 11 0,-1 2 23 0,1-1 27 16,1 3-60-16,-1-1-87 0,1 1-52 0,0 0-44 0,0 0-21 15,0 0-15-15,0 0-6 0,0 0-5 0,2 0-17 0,2-2-19 0,2 1-10 16,0-1-10-16,2 1-22 0,2 1-22 0,2 0-12 0,2 0-7 15,2 0-7-15,2 0-8 0,2 0-4 0,1 1-4 0,2 1-12 0,1 1-12 16,1-2-18-16,2 2-25 0,-1-1-32 0,1 2-36 0,0-2-38 0,-1 1-37 16,0 0-52-16,-2-2-58 0,0 2-95 0,-3 0-107 0,0 0-29 15,-1-1-5-15,0-2 2 0,-1 0 7 0,-2 1 14 0,-1-1 17 16,-2-1 30-16,-1-1 35 0,-2-1 32 0,-3 2 37 0</inkml:trace>
  <inkml:trace contextRef="#ctx0" brushRef="#br0" timeOffset="37110.237">22536 3226 193 0,'-9'0'489'15,"-1"-3"15"-15,2 0 6 0,2 0-3 0,2-2-6 0,1 1-10 16,2-2-13-16,-2 4-10 0,2-1-6 0,1 3 2 0,-2 2 5 0,0 1-155 16,-1 3-208-16,0 0-80 0,-1 1-46 0,0 4-17 0,-1 1-13 15,-2 3 8-15,1 0 12 0,-1 3 6 0,-2 1 6 0,-1 4 12 0,-2 1 14 16,0 3-7-16,-2 3-8 0,-1 3-7 0,-1 3-5 0,-1 0-35 0,-1 3-41 15,2 1-34-15,-1 1-33 0,2 1-63 0,1 0-75 0,0-2-67 16,5-1-64-16,1-1-22 0,4-3-13 0,1-3 1 0,3-2 3 16,3-4 10-16,2-4 13 0,3-4 28 0,2-3 36 0,0-4 39 0,4-4 234 15</inkml:trace>
  <inkml:trace contextRef="#ctx0" brushRef="#br0" timeOffset="38377.9918">22308 3379 0 0,'-3'-5'231'0,"-1"-1"99"0,2 0 6 0,-1 0 0 0,0 2 0 16,1-2 1-16,-2 0 5 0,1 3-3 0,0 0-4 0,1 0 1 0,-1 1 3 15,0 1-113-15,3 1-142 0,-4 0-48 0,0 1-16 0,0 1-13 16,-1 1-8-16,-2 0 1 0,-1 3 4 0,-1 1-4 0,-2 1-9 16,-1 4 3-16,0 0 8 0,-1 3-4 0,-2 3-4 0,2 1 3 0,-2 1 5 15,2 4-4-15,1 0-4 0,1 0 5 0,2 3 1 0,1-2-2 16,3 1-4-16,2-2 0 0,3 0 2 0,1 0-1 0,5-3-1 0,0-2 2 16,4 1-1-16,2-5 1 0,2 0-2 0,2-3 0 0,3-2 4 0,1-2-2 15,1-4-2-15,3-1 3 0,0-3 1 0,2-1 4 0,0-4-1 16,2-2 4-16,-1-1-2 0,0-2 3 0,-1-2 0 0,-2-3 6 0,0 0 9 15,-2-3 1-15,-4 0 1 0,0-2 10 0,-2-1 12 0,-3 0 6 0,-1-1 7 16,-3-1 19-16,-2 2 17 0,0-1 11 0,-3-1 3 0,-3 4 14 0,0-1 14 16,-2 2 5-16,-2 2-1 0,-1 2 1 0,-1 1 0 15,-2 2-9-15,1 1-14 0,-4 2-5 0,1 2-8 0,-3 2-21 0,0-1-26 16,-3 4-8-16,1 1-4 0,-2 0-20 0,-2 4-25 0,1 2-13 0,-2 2-10 16,2 2-16-16,-2 2-19 0,3 2-4 0,-1 1 1 0,2 3-17 0,2 1-20 15,0 1-4-15,2 4 7 0,2-2-13 0,2 4-13 0,3-2 2 16,1 0 4-16,3 0-5 0,2-3-8 0,3 0 11 0,3-2 19 15,3-2 2-15,2-2-1 0,3-2 17 0,1-4 20 0,2-1 4 0,1-2-2 16,1-3 12-16,1-2 13 0,0-2 4 0,0-2 1 0,-1-2 10 0,0-1 13 16,-2-1-1-16,0-2-2 0,-2-3 8 0,-1 0 13 0,-3-2 5 15,-1-1 2-15,-2 0 14 0,-2-1 16 0,-3-1 3 0,-2-1 0 16,-2 2 22-16,-1-2 31 0,-3 0 7 0,-2 0 1 0,-2 1 13 0,-1 1 16 16,-1-1 0-16,-2 4-8 0,-1 1 1 0,-1 0-2 0,-2 3-12 0,1 0-17 15,-4 3-1-15,1 0 2 0,0 1-25 0,-2 4-31 0,2 1-10 16,-1 0-1-16,1 4-19 0,1 1-27 0,1 2-16 0,2 1-16 0,1 4-25 15,3 0-30-15,1 3-12 0,2 0-10 0,4 3-26 0,3 0-32 16,3 0-46-16,3 0-51 0,3 0-81 0,6 0-93 0,2 0-21 0,4-3-1 16,4-2 5-16,4-2 11 0,2-2 21 0,4-3 26 0,3-3 14 0,2-3 11 15,2-3 26-15,1-2 70 0</inkml:trace>
  <inkml:trace contextRef="#ctx0" brushRef="#br0" timeOffset="38778.8728">23507 3569 111 0,'-8'-1'474'0,"0"-4"18"0,1 1 4 0,0-2 7 0,1 0 4 16,0 0 4-16,2 0 2 0,0 1 0 0,2 1-3 0,0 1-3 15,2 3 0-15,0-3-138 0,2 3-175 0,0 0-91 0,2 0-61 0,2 0-12 16,2 1 2-16,1 1 1 0,3 1 0 0,4-2-2 0,1 4-1 16,3-2 6-16,3 0 6 0,4 1-4 0,1-1-8 0,1 2-27 0,3-2-32 15,1 0-49-15,2 1-52 0,0-1-79 0,-1 2-86 0,1-2-101 0,-3 0-104 16,0 1-31-16,-3-2-9 0,-2 2-6 0,-2-2-4 0,-3 1 4 0,-4 0 9 16,-2-3 27-16,-2 0 30 0,-4 0 45 0,-2 0 57 15</inkml:trace>
  <inkml:trace contextRef="#ctx0" brushRef="#br0" timeOffset="39980.2308">25083 3148 66 0,'0'-6'312'0,"0"0"9"0,1-2 4 16,0 2 1-16,-1-1-1 0,-1 1 2 0,0 0 2 0,-1 1-2 0,1 1-2 16,-2-1-25-16,-1 2-37 0,0-1-83 0,-1 2-96 0,0-1-26 0,-3 2 1 15,0-2-4-15,-2 1-4 0,0 2 15 0,-4 2 21 0,1 1 6 16,-3 0 2-16,-1 1 13 0,-2 4 15 0,-1 1-5 0,-3 3-5 16,1 1 1-16,-2 4 4 0,-2-1-11 0,0 4-17 0,-1 2 0 0,0 1 7 15,1 2-20-15,-1 1-25 0,0 2-2 0,2 1 2 0,1 2-13 0,1 1-18 16,2 1 2-16,2 0 8 0,2 3-8 0,4 0-17 0,3-2 3 0,5 1 10 15,2-2-10-15,6 0-13 0,4-3 2 0,3-2 11 16,5-2-10-16,5-2-19 0,3-3 4 0,5-3 8 0,1-4-11 0,4-3-16 16,5-4 5-16,0-3 11 0,2-4-11 0,3-3-15 0,0-4 6 0,1-3 16 15,-2-3-8-15,0-4-13 0,-2-1 11 0,-2-3 17 0,-2 0-4 0,-2-4-14 16,-5-1 14-16,-1-1 22 0,-4-1-7 0,-3 1-13 0,-2-2 14 16,-4 1 20-16,-2-2-4 0,-4 4-10 0,-2-1 10 0,-4 3 16 15,-2 2-5-15,-4 1-11 0,-1 3 9 0,-2 0 16 0,-4 1-10 0,0 4-16 16,-2 1-1-16,0 3 7 0,-2 1-29 0,2 4-39 0,-1 1-27 0,1 1-24 15,0 4-39-15,1 2-45 0,1 2-83 0,0 3-92 0,1 2-52 16,2 1-38-16,2 3-5 0,0 0 3 0,1 3 3 0,0 0 0 0,2 0 24 16,1 0 27-16,1 3 28 0,1 0 28 0</inkml:trace>
  <inkml:trace contextRef="#ctx0" brushRef="#br0" timeOffset="40154.3035">25521 3739 201 0,'0'0'486'0,"0"-3"22"0,-1-3 14 16,0 0 11-16,-1 0 8 0,1-2 5 0,-2 2 5 0,2 0-10 16,0 2-10-16,-1-1-12 0,1 4-13 0,1 1-175 0,0 0-215 0,0 0-122 15,0 0-89-15,0 0-50 0,0 0-40 0,0 0-47 0,0 0-52 16,0 0-101-16,0 0-118 0,1 4-25 0,2 1 2 0,0-1 8 0,1 1 16 16,1-2 13-16,0 0 18 0,2-3 36 0,1 1 43 0,1-2 29 15,1-1 27-15</inkml:trace>
  <inkml:trace contextRef="#ctx0" brushRef="#br0" timeOffset="47346.5738">26321 3302 0 0,'0'-3'19'0,"-1"2"40"0,0-2 7 15,-1 1-21-15,1 1-29 0,-2-1-11 0,2 1-7 0,0-1 1 0,1 2-2 16,-2-1 0-16,2 1 1 0,0 0 1 0,0 0-1 0,-2 0 1 0,2 0 1 15,0 0-2-15,0 0 1 0,0 0-2 0,0 0 1 0,0 0 1 16,0 0-4-16,0 0-1 0,0 0 0 0,0 0-9 0,0 0-7 16,0 0-17-16,0 0-17 0</inkml:trace>
  <inkml:trace contextRef="#ctx0" brushRef="#br0" timeOffset="47722.2755">26388 3226 46 0,'3'-5'192'0,"-1"1"-4"0,1-1-8 15,0 1 16-15,-2-2 23 0,0 0 3 0,1 0 3 0,-1 0-6 16,-1 0-4-16,0 0-43 0,0 1-49 0,-1-1-12 0,-1 2-1 0,1-1-8 16,0 1-9-16,-2-2 9 0,-1 3 18 0,-1 0-12 0,-1 1-21 15,-2-1 0-15,0 3 7 0,-2 0-7 0,-4 2-10 0,1 1 4 0,-3 1 9 16,0 2 4-16,-3 2-2 0,-1 4-1 0,-1 0-1 0,-2 0 2 0,1 6-1 16,-4-2-7-16,1 4-9 0,0 1-1 0,-1 1 1 0,1 1-14 15,0 2-19-15,1 1-1 0,1 1 2 0,3 0-16 0,0 0-19 16,3 0 1-16,2 0 10 0,2-2-13 0,3 1-15 0,4-2 6 0,2-2 15 15,2-1-7-15,4-1-17 0,3-2 10 0,2-5 14 0,3 2-9 0,5-4-16 16,1-2 4-16,4-2 12 0,1-2-12 0,5-2-20 0,0-3 7 0,4-3 10 16,2-3-8-16,0-3-10 0,1-2 3 0,2-2 11 0,-2-2-7 15,-1-2-14-15,-1-1 5 0,-2-1 13 0,-2-1-5 0,-3-2-8 16,-2-1 13-16,-2-1 14 0,-2 0-4 0,-4 0-7 0,0-1 4 0,-2 1 10 16,-3 0-1-16,-2 0-7 0,-2 1 11 0,-1 2 19 0,-1-1 1 0,-3 4-6 15,0-2 9-15,-3 4 13 0,0-2-5 0,-1 4-13 0,0 2 4 16,-1 2 7-16,0 1-23 0,-2 1-26 0,0 4-26 0,2 1-21 0,-2 4-44 15,-1 2-49-15,2 3-75 0,-2 2-82 0,1 1-41 0,2 1-26 16,-2 4-2-16,2-1 5 0,1 2 2 0,0 2-4 0,2-1 19 0,1 2 22 16,2-1 26-16,3 1 80 0</inkml:trace>
  <inkml:trace contextRef="#ctx0" brushRef="#br0" timeOffset="48056.2009">26960 3398 99 0,'-5'-9'421'0,"-1"2"7"0,1-4-4 0,0 2 8 16,-2-1 8-16,-1 2-7 0,0-1-5 0,-1 3 4 0,-1 2 7 16,0 1-4-16,-2 1-7 0,-2 2-137 0,1 2-176 0,-2 1-70 0,1 1-40 15,-2 2-4-15,1 2 11 0,0 1-10 0,2 0-19 0,1 3 11 0,0 1 15 16,3 1-7-16,1 4-16 0,1 0 10 0,2 3 16 0,1 0-11 0,1 3-19 16,2 0 5-16,1 0 10 0,1 0-12 0,3 0-20 0,1 0 8 15,3-2 15-15,2-2-10 0,2-1-19 0,2-2 7 0,2-1 14 16,2-2-10-16,2-4-18 0,0-2 12 0,2-2 23 0,1-2-7 0,1-2-11 15,0-2 11-15,1-5 19 0,2 1-4 0,0-4-11 0,-2-1 17 0,2-3 23 16,-2-1-3-16,-1-2-12 0,-1-3 12 0,-2 0 20 0,-1-2-7 16,-3-2-11-16,1-1 14 0,-2-1 25 0,-2-1-7 0,0 1-10 15,-2-3 8-15,-2 1 17 0,1 1-11 0,-3 1-22 0,0 1 4 0,-1 2 10 16,-3 2-12-16,0 2-20 0,-2 1-7 0,1 4-3 0,-2 1-52 0,-1 4-64 16,0 1-62-16,0 0-64 0,0 6-92 0,0 0-103 0,0 0-25 15,-6 3-1-15,0 0-7 0,1 3-5 0,1 3 5 0,0 0 8 16,1 1 8-16,2 1 10 0,1-1 40 0,0 2 127 0</inkml:trace>
  <inkml:trace contextRef="#ctx0" brushRef="#br0" timeOffset="48490.4943">27580 3557 0 0,'-3'5'370'0,"1"-4"19"0,2-1-4 0,0 0 5 0,0 0 9 15,-2-1-3-15,2 1-9 0,0 0 5 0,2-2 7 0,0 1-3 16,4-1-8-16,0 1-115 0,2-2-147 0,3 0-72 0,1-3-48 15,1 0 0-15,2 0 12 0,2-3-10 0,1 0-20 0,2-2 9 0,1-1 15 16,2-1-8-16,2 1-19 0,0-5 9 0,3 2 12 0,0-1-9 0,2-2-16 16,-2 1 7-16,1-1 13 0,-1 2-8 0,-1-2-16 0,-2 1 13 15,-1 1 19-15,-3-2-3 0,1 3-11 0,-4 0 28 0,-2 3 38 16,-1 0 14-16,-3 0 6 0,-1 3 15 0,-3 1 17 0,-3 2-5 0,-1 2-11 16,-1 1 4-16,-2 1 8 0,-1 2-7 0,0 0-12 0,-1 2 6 0,-3 4 11 15,-2 0-20-15,0 1-29 0,-4 4-13 0,-2 4-12 0,-2 3-10 0,-5 3-11 16,-2 1 3-16,-3 4 4 0,-3 2-2 0,-1 2-10 0,-1 2-8 15,-1 2-11-15,1-1-36 0,2 2-42 0,1-1-35 0,2-1-29 0,4 0-44 16,1-1-45-16,4-2-92 0,2-3-107 0,2-2-38 0,2-2-20 16,2-2-1-16,3-2 3 0,0-1 9 0,3-1 15 0,2-5 29 0,2-4 34 15,2-2 30-15,3-2 31 0</inkml:trace>
  <inkml:trace contextRef="#ctx0" brushRef="#br0" timeOffset="48923.9329">28465 3232 70 0,'7'-12'390'15,"1"1"6"-15,1-1 5 0,1 0-7 0,0 0-10 0,2 0-1 16,2 2-1-16,-1 1-2 0,3 0-8 0,0 0 3 0,0 3 4 16,1 0-139-16,1 1-184 0,-1 4-55 0,-1-1-13 0,-1 2-13 15,-1 2-13-15,0 1 7 0,-2 3 11 0,0 3-14 0,-3 0-23 16,0 1 1-16,-2 4 7 0,-3 1-13 0,-1 0-19 0,-3 3 6 15,-3 0 14-15,-2 0-13 0,-3 3-14 0,-3-3 8 0,-4 3 17 16,-1-2-6-16,-1 1-10 0,-3-2 22 0,0 1 30 0,0-2 0 0,1 1-9 16,1-3 16-16,0 0 22 0,2-3-4 0,2 0-14 15,2-3 25-15,2-2 37 0,2-1 17 0,2-1 14 0,2-2 16 0,0-2 16 16,2 1-5-16,2-2-14 0,0 0 6 0,2-3 10 0,0-2-7 16,2 2-12-16,3-1 5 0,1-1 11 0,3 1-19 0,2-1-30 15,0 1-19-15,3-2-17 0,0 4-12 0,2-1-11 0,-1 2 4 16,0 1 7-16,-2 1 0 0,0 4-5 0,-3-2 7 0,-2 3 8 15,-2 3 2-15,-1-2 0 0,-3 4 11 0,-3 1 13 0,-2 1 6 0,-2 1 3 16,-2 1 7-16,-3 0 7 0,-1 0 1 0,-3 3-2 16,-3-3 1-16,-1 0-2 0,-1 0-3 0,-3 0-5 0,0-2-17 0,-2-1-25 15,0 0-40-15,-2 0-46 0,0-1-43 0,0-1-35 0,-2-2-53 16,1 1-57-16,1 0-71 0,0-3-74 0,3 0-29 0,1 0-17 16,2 0-5-16,2-2-4 0,4-1 16 0,4 0 20 0,8-3 32 15,0 0 36-15,6 0 32 0,6-1 124 0</inkml:trace>
  <inkml:trace contextRef="#ctx0" brushRef="#br0" timeOffset="49842.2414">29495 2878 199 0,'0'-6'309'0,"1"0"6"0,-1 0 3 0,0 1 0 15,0 2 0-15,0-1 0 0,0 4-3 0,0-2 2 0,0 2-2 16,0 0-56-16,0 0-73 0,0 0-69 0,0 0-67 0,0 0-28 0,-1 3-11 16,1 2-10-16,-2 1-2 0,2 0-1 0,0 0 4 0,0 0-1 0,0 0-1 15,0 1 2-15,2 2-1 0,-1-1 1 0,2-1-4 0,-1 1 1 16,1-1-2-16,0 1-3 0,1-2-3 0,0 0-6 0,1 0-6 0,0 0-6 15,2-2-5-15,0-1-10 0,-1 2-12 0,1-4-4 0,1 1 1 16,1-1-15-16,1-1-17 0,0-1 2 0,1-2 11 0,0 1-10 0,-1-2-13 16,1-1 15-16,0 1 23 0,-1-2-5 0,1-2-11 0,-2 1 23 0,1 1 35 15,-2-2 14-15,-2 1 8 0,1 1 38 0,0 0 44 0,-3 0 17 0,0 1 9 16,0 1 15-16,-2 1 20 0,1 0-4 0,-2 3-8 0,-1 0 4 16,0 0 9-16,0 0-11 0,0 0-16 0,0 0-13 0,0 0-11 15,-2 3-21-15,-1 0-24 0,-1 3-21 0,-1 1-20 0,-2 2-4 0,0-1 0 16,-2 4-6-16,0 0-9 0,-2 0 6 0,0 0 8 0,-1 3-8 0,-1-2-14 15,1 1 4-15,-1 1 4 0,1 0-11 0,-2-2-13 16,4 1-1-16,-1-1 4 0,0-1-5 0,2 0-2 0,0-1 1 0,1-2 4 16,0 0-2-16,1-2-7 0,2-1 7 0,-1-1 11 0,2-2 1 0,0 0-4 15,2-2 10-15,2-1 11 0,0 0 4 0,0-4-5 0,1 1 6 0,2-2 4 16,1-2 1-16,1-1-4 0,3 1 4 0,1-4 4 0,3 1-2 16,2-2 1-16,2 0-1 0,1 0 4 0,2-2-2 0,1 2-2 0,1 2-1 15,0-1 3-15,1 1-18 0,0 2-22 0,0 1-53 0,-2 1-63 16,1 1-74-16,-1 1-77 0,0 2-23 0,0 1-9 0,0 1-2 15,1 0-2-15,1 1-1 0,-1 1 2 0,3 1 2 0,-1 0-1 16,1 0 16-16,0 0 193 0</inkml:trace>
  <inkml:trace contextRef="#ctx0" brushRef="#br0" timeOffset="51110.0326">30329 3215 54 0,'4'-7'300'0,"0"1"22"0,-1 0 22 16,0 0 4-16,-1 0-2 0,0 1 8 0,-1 2 6 15,-1-1-3-15,0 4-4 0,0 0-32 0,0-2-36 0,0 2-89 0,0 0-98 16,-3 0-31-16,-1 2-8 0,-1 1-25 0,0 1-26 16,-3 2-2-16,-2 2 9 0,-2 1-11 0,0 3-13 0,-2 3 6 0,-1 0 12 15,-2 3-3-15,-1 0-15 0,0 4 9 0,-2-1 11 0,-2 2-7 16,-2 1-13-16,0 1 9 0,0-1 12 0,-1 2-7 0,0-1-14 15,-1-1 6-15,2 0 13 0,2-3-8 0,0 2-16 0,4-5 5 0,0 0 9 16,4-3-12-16,0-2-22 0,4-2 7 0,2-2 13 16,2-2-8-16,2-1-17 0,2-1 9 0,2-4 13 0,0-1-14 0,4 0-26 15,1-1 6-15,3-5 16 0,1 0-7 0,3-5-15 16,2-2 17-16,3-4 23 0,3-1-7 0,0-1-16 0,3-4 7 0,-1-1 18 16,1 0-8-16,0-1-14 0,-1 1 17 0,0-2 32 0,-1 1 6 15,-1-1-1-15,-1 2 16 0,-1 0 22 0,-2 3 2 0,0-1-3 16,-1 2 15-16,-2 2 26 0,-1 0 8 0,-1 2 7 0,0 1 16 0,-2 0 21 15,-1 3 7-15,-1 1 4 0,-2 2-4 0,0 0-1 16,-1 3-9-16,-1 2-9 0,-2-1-9 0,1 2-10 0,-1 2-13 0,-1 1-11 16,0 0-19-16,0 0-19 0,0 0-15 0,4 0-10 0,-1 3-20 15,1 0-21-15,0 3-8 0,0 0-4 0,0 1-6 0,0 4-4 16,0-1 2-16,-2 4 5 0,1 1 0 0,0 0-3 0,-2 3 3 16,0 1 8-16,-1 2-1 0,-1 0-1 0,0 2 5 0,-2 1 5 15,0 0 4-15,1 0 1 0,-1 1 4 0,0 1 4 0,2-1-2 0,1-1-2 16,0 0 1-16,1-1 5 0,2-2-2 0,2 0-4 15,1-3 2-15,0-3 5 0,2 0-1 0,3-5-1 0,0 1 6 0,2-5 5 16,3 0-2-16,1-6-3 0,2 0 0 0,4-3 4 0,-1-2-1 16,4-4-3-16,2-1 2 0,0-4 5 0,1-1-1 0,0-3-3 15,1-1 3-15,-1-4 2 0,0 1-2 0,-1-4-5 0,0 1 5 0,-1-2 6 16,-2-2-1-16,1 2-1 0,-4-1 10 0,1-1 11 16,-3 2 11-16,-3 0 11 0,-1 2 13 0,-1 1 15 0,-4 0 4 0,-2 3 5 15,-1 3 0-15,-1 1 2 0,-3 2-5 0,0 5-3 0,-2 1-24 16,0 1-32-16,-1 2-50 0,-1 2-58 0,0 4-41 0,0 0-37 15,0 0-49-15,-1 1-52 0,-1 4-65 0,0 1-71 0,-1 3-77 0,-1 3-79 16,0 1-23-16,-1 2-7 0,-1 2 22 0,0 1 28 0,-1 1 43 16,2-1 47-16,-1 2 29 0,2-4 22 0,3 1 36 0,2-1 192 15</inkml:trace>
  <inkml:trace contextRef="#ctx0" brushRef="#br0" timeOffset="51560.6061">31224 3470 264 0,'0'0'346'15,"-1"-3"2"-15,1 2-3 0,0 1 5 0,1-3 4 0,-1 3 0 0,1-3-5 16,1 3 13-16,-2 0 13 0,4 0-41 0,1 0-59 0,0 0-77 0,2 1-80 16,1 1-29-16,3-1-14 0,-1 1 0 0,2 1 3 0,3 0-2 0,0 0-4 15,2 0 0-15,0 0 2 0,2 0-16 0,0 1-17 0,1 1-25 0,0-2-22 16,0 3-31-16,0-2-29 0,-2 1-30 0,2-1-27 0,-1 1-60 0,0-1-68 16,-2-1-73-16,2 2-72 0,-2-2-21 0,-1-2-4 0,0 1-1 15,0-2 8-15,-1 0 9 0,-2-2 12 0,-1 1 21 0,-3-1 26 16,1 1 23-16,-4-2 220 0</inkml:trace>
  <inkml:trace contextRef="#ctx0" brushRef="#br0" timeOffset="51747.91">31540 3323 0 0,'-5'-1'364'0,"-1"-2"25"16,2 0 4-16,2 1-8 0,0-2-11 0,1 2-4 0,1-1-1 15,0 3-1-15,0 0-1 0,0 0-1 0,0 0 2 0,0 0-121 0,0 3-155 16,0 0-65-16,0 2-35 0,-1 1-11 0,-1 0-7 0,0 3 10 0,-2 0 14 15,-2 3 1-15,-2 1-2 0,0 4-6 0,-2-1-11 16,-2 2-20-16,-3 3-31 0,-1 2-41 0,-1 1-50 0,-1 3-47 0,-2 0-46 16,2 1-46-16,-2-2-47 0,1 2-17 0,0-2-2 0,2-1-2 15,1 1 1-15,1-4 10 0,5-1 11 0,2-1 22 0,1-2 26 16</inkml:trace>
  <inkml:trace contextRef="#ctx0" brushRef="#br0" timeOffset="52695.2729">32384 2986 210 0,'1'-3'283'0,"2"0"10"16,-2 0 7-16,2 0 15 0,1 1 21 0,0 1 3 0,1-1 1 0,2 2 25 15,0 2 28-15,1-1-41 0,1 1-61 0,2-1-51 0,-1 2-49 16,2 0-22-16,0 2-17 0,0-2-10 0,0 1-5 0,2 1-16 0,-1 1-16 16,0 0-22-16,2 0-25 0,-2 0-10 0,2 1-9 0,0 2-9 15,-2-1-10-15,0 1-4 0,1 0-4 0,-2 0-4 0,-2 0-8 0,0 1-2 16,-2-1 1-16,-2 2-10 0,0-2-7 0,-2 0-4 0,-2 1-2 15,1-2-8-15,-3 1-10 0,0 0-3 0,-3-2 2 0,1 1-5 0,-4-1-5 16,-2 1 1-16,-1-2 4 0,-3 1-3 0,-3-1 0 0,-2 0 4 0,0 0 8 16,-3-1 3-16,0 1 2 0,-2-3 7 0,2 1 10 0,0 1 2 15,2-4 0-15,2 2 6 0,1-1 5 0,3-1 1 0,3 1-2 16,2-1 4-16,2 1 7 0,1-2 0 0,4 0 0 0,0 0 3 0,0 0 7 16,0 0 4-16,0 0 2 0,2 0 13 0,2 1 13 0,2 2 4 0,0-1 4 15,2 1 4-15,2 0 6 0,2 3 3 0,1-2 1 0,2 2 2 16,-1 2 3-16,2-1-4 0,2 4-7 0,-2-2-2 0,1 3-4 15,-1-2-10-15,-1 4-13 0,-2-1-7 0,-2 1 1 0,-2 1-7 0,-2 0-8 16,-3 0 1-16,-3 0 3 0,-2 3-2 0,-3-3-2 0,-4 1 4 0,-3 1 6 16,-2-1 0-16,-5 1-2 0,-3-2 2 0,-2 0 5 0,-1-2-2 0,-2 1-6 15,-2-4 1-15,0 1 7 0,0-2-7 0,1-2-10 16,0-1-6-16,1-1-4 0,2-1-19 0,2-2-20 0,1-1-11 0,2 1-8 16,3-4-22-16,2 1-27 0,2 1-57 0,2-3-61 0,4 0-70 0,2-2-67 15,2 1-54-15,4-4-51 0,2 1-10 0,2 1-1 0,4-3 13 16,2 0 16-16,2-2 7 0,4 2 8 0,2-1 23 0,0 2 26 15</inkml:trace>
  <inkml:trace contextRef="#ctx0" brushRef="#br0" timeOffset="58385.3302">1465 5585 0 0,'16'-3'76'0,"2"1"73"0,-1 0 8 0,2 0-8 16,-1 1-13-16,2 1 20 0,2 0 30 0,-1 0 2 0,2 0-8 16,1 1-21-16,1 1-27 0,2-1-12 0,1-1-5 0,1 1-13 0,2-1-13 15,2 1-5-15,2-1-2 0,1 0-13 0,1 0-13 16,0 0-8-16,2-1-6 0,0 1-20 0,-2-1-25 0,2 0 0 0,-1-1 6 15,1 1-6-15,1-1-13 0,0-1 4 0,0 1 7 0,1 0-10 0,1-2-16 16,0 0-2-16,2 1 3 0,2-1-9 0,-1 1-12 16,2-1-3-16,1 0-3 0,0 1-3 0,1-1-6 0,2 2 4 0,-2-1 4 15,2 2-1-15,-2 0 1 0,2 0 8 0,-1 0 13 0,1-1 10 0,-2 2 6 16,2-1 9-16,1 0 9 0,0 0 21 0,1 1 24 16,2-1 13-16,0 1 14 0,1 0 0 0,0 0-3 0,1 1 5 0,0 0 5 15,2 0-1-15,-2 0-7 0,2 1 4 0,0-2 4 0,-1 0-7 16,4 0-10-16,-1-2-10 0,3 1-8 0,1 0-16 0,2 0-20 15,1-2 4-15,-1 2 10 0,1 0-7 0,0 0-12 0,-2 0 5 16,1-1 8-16,-2 1-8 0,1-1-17 0,-2 1 6 0,1-2 15 16,0 2-8-16,2-1-14 0,-2 0 7 0,2 1 18 0,0 0-9 0,-1 0-15 15,1-2 7-15,-2 2 17 0,2-1-6 0,-2 1-15 16,2-2 8-16,1 1 14 0,0-2-7 0,0 1-18 0,3-1 11 0,-1 0 13 16,1 1-11-16,0-2-16 0,1 1 9 0,0 0 21 0,0-1-10 15,-2 0-17-15,1-1 6 0,0 0 12 0,1 0-8 0,0 1-14 16,-2-1 7-16,2 0 18 0,-1 1-6 0,1 1-15 15,-1-1 13-15,-1 1 19 0,0 1-8 0,-1-1-18 0,-1 0 7 0,1 1 14 16,-1-1-10-16,2 2-19 0,0-1 8 0,0 1 20 0,0 0-8 16,1-1-15-16,0 2 9 0,1 0 19 0,-2-2-10 0,1 2-18 15,1-1 8-15,-1-1 11 0,2 1-10 0,0 0-16 0,1-1 8 0,0 0 20 16,2 0-9-16,-1 1-15 0,1-1 11 0,-1 1 19 16,-1 0-11-16,0-1-20 0,-1 1 5 0,0-1 16 0,1 1-8 0,-1 1-17 15,0-2 11-15,-1 2 21 0,0 0-9 0,0 0-18 16,-1 1 12-16,0-1 20 0,-1 1-8 0,0-2-18 0,0 1 12 0,1 0 18 15,1 0-8-15,0 0-14 0,3-1 10 0,-2 1 22 0,3-1-8 16,0 1-16-16,0-2 13 0,1 1 16 0,2-2-12 0,0 1-24 16,1-1 4-16,2-1 14 0,2 0-12 0,2 1-18 0,0-1 8 0,2-1 16 15,-1 1-12-15,1-1-18 0,-1 0 6 0,-1 0 13 0,1 0-10 16,0 0-18-16,-1 0 11 0,1 1 19 0,-2-1-8 0,1 1-13 16,-1-1 12-16,-2 2 17 0,-1-1-8 0,1 0-18 15,0 0 7-15,-1 0 17 0,1 2-9 0,0-2-16 0,-1 1 11 0,1 1 22 16,1-1-10-16,-1 1-16 0,1-1 8 0,1 0 10 0,0 1-11 15,2-1-17-15,1 1 10 0,1-1 18 0,1 0-6 0,2 1-12 16,0-1 10-16,-2-1 17 0,2 2-12 0,0-2-21 0,2 1 6 0,-1 1 17 16,0-1-5-16,-1 1-12 0,2-1 12 0,-2 2 16 15,-2-1-10-15,1 2-21 0,-2 0 5 0,1 0 16 0,-2-1-12 0,0 2-20 16,0 2 14-16,0-1 26 0,-2 0-10 0,0 0-16 0,-2 2 5 16,0-1 8-16,-2 2-10 0,2-2-18 0,-1 2 11 0,0-1 19 15,1 1-9-15,0 1-15 0,-2-1 6 0,2 1 10 0,-1 0-16 16,0 0-22-16,-1 0 2 0,2 1 16 0,2-2-11 0,-1 1-15 15,0 1 10-15,1-1 22 0,0 1-8 0,0 0-14 0,-1-1 4 0,-1 1 11 16,0-1-4-16,0 1-6 0,0-2 11 0,-1 1 14 16,-2 1-4-16,0 0-12 0,-1 0 12 0,0 0 20 0,-2 0-8 0,-2 0-15 15,-2 0 4-15,1 0 14 0,-2 0-4 0,2 1-8 0,-2-1 6 16,-1 2 13-16,2-2-7 0,-2 1-16 0,1 0 11 0,-1 0 19 16,1 0-10-16,-1 1-16 0,0-1 6 0,2 0 14 0,-1 0-8 0,2 0-14 15,1 1 7-15,-2-2 10 0,2 1-6 0,-1-1-9 16,1 1 9-16,-3-1 16 0,2 1-10 0,-2-1-21 0,1 0 8 0,-1 0 16 15,2 0-11-15,-2 0-13 0,2 0 6 0,-2 1 18 16,0-1-3-16,1 0-7 0,-2 0 4 0,-2 0 9 0,0 0-9 0,-1-1-14 16,0 0 10-16,1 0 14 0,0 0-7 0,1-2-18 0,0 2 11 15,1-1 14-15,0-1-4 0,1 1-10 0,-1-1 5 0,0 1 8 16,0-2-9-16,0 1-13 0,1-1 10 0,1-1 16 0,0 1-4 16,2-1-15-16,0 0 15 0,0-1 23 0,2 1-8 0,-2-1-12 15,1 0 4-15,-2-1 11 0,1 1-9 0,-2-1-15 0,2 1 11 0,0-1 19 16,0 1-11-16,0 0-17 0,0 0 8 0,-1 1 19 15,0-1-16-15,-2 0-20 0,-1 0 5 0,0 0 16 0,-1 0-11 0,-1 0-21 16,1 0 9-16,0 0 16 0,-1 0-11 0,2 0-19 0,-1 0 13 16,1 0 19-16,-1 0-11 0,-2 0-19 0,2 0 6 0,-2-1 18 15,2-1-12-15,-1 2-19 0,1-1 11 0,1 0 22 0,0 0-10 16,1 0-17-16,-1-1 10 0,2 1 19 0,-2 0-11 0,-2-1-20 16,1-1 9-16,-2 1 16 0,1-1-8 0,-1 0-20 0,0-1 12 0,1 2 21 15,-2-2-12-15,1 1-20 0,-1-1 13 0,0 0 23 16,0 1-8-16,-3-1-20 0,1 1 9 0,-1-2 16 0,-1 0-7 0,1 0-13 15,-1 0 13-15,2 1 21 0,0-1-11 0,0 0-20 0,0 1 10 16,0 0 18-16,0-1-8 0,0 1-17 0,-1-1 7 0,0 1 19 16,-1-1-11-16,0 0-20 0,0 0 6 0,0-1 15 0,3 1-14 0,-2 1-20 15,3-1 10-15,-1 0 19 0,1 0-7 0,1-1-18 16,-1 1 9-16,0 1 15 0,-1-2-13 0,1 1-19 0,-1-1 10 0,1 0 19 16,0 1-9-16,0-1-20 0,0 1 11 0,0 0 21 15,-2 2-10-15,2-2-19 0,-2 1 11 0,-2 0 20 0,0 0-8 0,-3 0-15 16,-1 1 10-16,0-1 22 0,-1 1-7 0,-1-1-13 0,1 0 12 0,0 1 21 15,-1-1-9-15,1 1-18 0,1 0 12 0,-1 1 20 16,-1-1-8-16,1 2-20 0,-2 0 10 0,1 0 13 0,-2 0-14 0,1-1-19 16,0 2 6-16,1 0 15 0,0 0-12 0,2 0-22 15,-1 0 5-15,2 2 16 0,-1-1-16 0,2 0-23 0,-2 0 5 0,-2 0 14 16,1 1-3-16,-3-1-7 0,0 0 4 0,0 1 12 0,-1 0-6 16,-1 0-11-16,0-1 8 0,0 0 11 0,0 2-4 0,-1-2-5 15,0 1 8-15,1 1 13 0,-1-2-4 0,-1 1-8 0,-1 1 2 0,-2-1 5 16,-1 1 0-16,0-1 3 0,0 2 3 0,-1-2 8 0,-2 2 2 15,2-2 5-15,-1 2 3 0,1-1 0 0,0 2 0 0,1-1 0 16,0 0 0-16,1 1 0 0,0 1-4 0,1-1-5 0,-1 1-2 0,0 0 1 16,-1 0-2-16,-1 0-3 0,0 0-6 0,-2 0-8 0,-1 0 1 0,0 1-1 15,-3-1-1-15,1 1-1 0,-4-1-1 0,1 2 1 16,-2-2 1-16,1 1 1 0,-1-1-2 0,-1 1-2 0,0-1-3 0,-1 1 0 16,1 0 0-16,-2-1 0 0,2 0 0 0,0 2 1 0,-1-2-1 0,0 0 0 15,-1 0 0-15,2-2-3 0,-1 2 6 0,-2-1 9 16,2 1 0-16,0-1-4 0,1 0 4 0,0 0 3 15,0-2 0-15,0 2-3 0,-2-1 1 0,1 0 5 16,-2 0 5-16,-1 0 4 0,-4-1 9 16,-4 0 7-16,-2-1-4 0,-4 0-6 15,-3 0 8-15,-4-1 8 0,-3 0 1 0,-3 0-5 16,-2-1 4-16,-3 0 5 0,0 0-3 0,0 0-4 16,0 0-4-16,0 0-1 0,0 0-7 0,0 0-11 15,0 0-5-15,0 0-1 0,0 0-6 16,0 0-7-16,0 0-13 0,0 0-8 15,2 1-19-15,2-1-17 0,0 2-25 0,2-2-22 16,0 0-102-16,2 0-124 0,0-2-34 0,0 1-8 16,-1-1-2-16,-2-1-3 0,-2 0 1 15,-3 3 5-15,-4-7 8 0,-4-2 7 0,-4 1 18 16,-5-1 18-16</inkml:trace>
  <inkml:trace contextRef="#ctx0" brushRef="#br0" timeOffset="64275.5081">11649 5968 180 0,'-2'-6'253'16,"-2"0"-2"-16,1 0-8 0,0-2 6 0,1 2 7 15,-1 0-5-15,2 2-10 0,-1 1 5 0,2 3 6 0,0-3-79 0,0 3-107 16,0 0-29-16,-1 0-8 0,1 0-17 0,-1-3-18 16,1 3 12-16,-2-3 16 0,1 1 1 0,1-1-10 0,0 3 14 0,0-1 21 15,0 1-9-15,0-3-16 0,0 3 8 0,0 0 17 0,0-3-10 16,0 3-22-16,0 0 11 0,0 0 15 0,0 0-12 0,0 0-24 16,0 0 3-16,0 0 11 0,1-2-14 0,-1 2-20 0,0 0 10 0,0 0 17 15,3-1-10-15,0-1-19 0,1 1 14 0,2 1 22 16,2-2-10-16,3-1-19 0,2 2 11 0,3-2 17 0,2 0-10 0,0 0-18 15,1 0 8-15,2 1 19 0,-1 1-9 0,2 1-20 16,-2 1 10-16,0 1 16 0,-2 2-15 0,0 1-24 0,-2 1 4 0,-3 1 19 16,-2 1-11-16,-5 4-18 0,-2 0 7 0,-2 0 17 0,-6 6-10 0,-3 0-17 15,-5 1 9-15,-5 5 18 0,-6 3-6 0,-2 3-15 16,-6 2 12-16,-2 2 22 0,-5 1-8 0,-2 1-14 0,0 0 13 0,-1 0 23 16,-2-2 2-16,2 1-4 0,0-2 22 0,2-2 26 0,2-2-1 15,1-1-10-15,4-2 11 0,4-2 17 0,4-3-7 0,2-3-20 16,6-2 9-16,6-2 13 0,3-4-10 0,4-1-18 0,5-1 0 15,3-1 3-15,3-1-19 0,4 0-26 0,4-1 0 0,3-2 7 16,3 1-10-16,2-2-16 0,4-1 7 0,2-1 15 0,0-1-21 16,4-4-29-16,2 1-16 0,0-2-10 0,1-2-41 0,2-1-50 15,-1-1-46-15,1-2-43 0,-2 0-46 0,-1 0-41 0,-1 0-8 0,-2 0 4 16,-2 0-2-16,0 0-7 0,-5 0 16 0,0 0 20 16,-2-2 20-16,-2 2 38 0</inkml:trace>
  <inkml:trace contextRef="#ctx0" brushRef="#br0" timeOffset="64625.624">12516 6010 141 0,'8'-12'430'0,"-3"0"16"0,-2-2 10 16,-3 1-2-16,-1-2-7 0,-1 3-1 0,1 0-1 0,-2 0-14 0,2 4-20 16,-2 2-6-16,1 0 1 0,-1 2-160 0,-1 2-208 0,0-1-62 0,-1 3-21 15,-3 0-17-15,-2 2-22 0,0 1 8 0,-4 3 13 0,-2 0-3 16,-1 4-5-16,-3 2 11 0,-1 3 17 0,-3 2 8 0,0 4 10 15,-3 0 10-15,2 4 13 0,-2 4 1 0,0-1-2 0,1 4 1 16,2-1 5-16,1 2-1 0,2-1-1 0,3-2-1 0,2 0 3 16,6-5 6-16,2-1 6 0,2-1-7 0,4-5-11 0,3-2 6 0,3-4 10 15,4-3-1-15,1-1-3 0,5-4 3 0,2-1 11 16,2-3-4-16,5-3-7 0,1-1 5 0,3-4 5 0,2-1-2 0,0-3-8 16,2-1 4-16,0-2 7 0,-1-2-10 0,1 1-8 0,-2-4-2 15,-1 1 4-15,-1 1-5 0,-2-3-8 0,-2 0 0 0,-3 3 7 16,-3-3-2-16,-2 3-7 0,-3 0 5 0,-4 3 6 0,-1 0-7 15,-3 1-13-15,-3 1-10 0,-2 2-6 0,-2 2-40 0,-1-1-50 16,0 2-50-16,-3 1-46 0,1-1-57 0,-1 1-61 0,0 1-29 0,1 1-17 16,-2 1-10-16,0 1-4 0,1 0 5 0,0 1 10 15,1 1 10-15,0 1 13 0,6 0 38 0,-4 0 182 0</inkml:trace>
  <inkml:trace contextRef="#ctx0" brushRef="#br0" timeOffset="64943.1438">13141 5942 0 0,'10'-1'87'0,"-6"-1"270"0,-4 2 10 16,0 0 1-16,-3-1-5 0,-4 1 1 0,-1 1 8 0,-4 2-4 0,-1 2-4 15,-3 1 2-15,-3 3 8 0,-2 3-80 0,-3 1-104 0,0 4-76 16,-3 1-66-16,1 0-25 0,-1 4-14 0,0-1 3 0,5 2 12 16,0-1-6-16,2 1-11 0,6-1 5 0,2-1 11 0,2-1-4 0,5-1-8 15,4-2 4-15,2-1 7 0,3-2-2 0,4-2-10 16,3-2 2-16,2-2 8 0,3-2-7 0,3 0-4 0,2-3 3 0,3-2 12 15,1-1-1-15,3-3-5 0,0-1 4 0,3-2 7 16,-2-3-1-16,3-2-2 0,-1-2 1 0,0-1 3 0,-1-4-2 0,0-1-2 16,-1-2 1-16,-1-2 1 0,-3-1-4 0,1 0-6 0,-4-1 2 15,-3 1-1-15,-2-2-4 0,-2 1-6 0,-3 1-3 0,-3 0 3 16,-2 3-7-16,-3 0-5 0,-1 1-9 0,-3 4-11 0,0-1-31 0,-3 4-34 16,0-1-52-16,1 5-53 0,-1 0-82 0,-1 2-85 15,1 2-33-15,2 2-21 0,1 3-4 0,0 0-4 0,0 0 4 0,5 2 4 16,1 2 7-16,2 1 8 0,0 1 30 0,2 1 35 0</inkml:trace>
  <inkml:trace contextRef="#ctx0" brushRef="#br0" timeOffset="67312.5192">19807 6211 208 0,'14'-12'251'0,"1"-2"-11"0,0 1-21 0,2-2-6 0,2 0-2 16,1 0-34-16,0 1-43 0,2 1-26 0,1-1-18 16,1-1-92-16,1 2-112 0,-1-1-27 0,2 1-1 0,-4-2 20 0,1 3 29 15,-2 0 42-15,-1 0 47 0,-2 3 16 0,-4 0 6 0,0 1 51 0,-5 1 64 16,-1 2 29-16,-1 1 17 0,-2 1 13 0,-2 1 12 0,-1 1-5 0,-2 1-11 15,0 0-26-15,0 0-33 0,0 0-27 0,0 0-24 0,0 3 1 16,0 0 8-16,-1 1-3 0,-2 1-7 0,1 1 2 0,-2 1 8 0,0 1 2 16,-2 4 1-16,0 0 0 0,-2 0 3 0,0 3-2 0,-2 1-1 15,1 2-6-15,0 2-6 0,-1 1-7 0,1 3-10 0,0 0-19 0,-1 1-25 16,1 2-20-16,1 0-18 0,1 2-24 0,2-1-29 0,1-1-32 16,1 2-38-16,3-1-53 0,2-2-61 0,2 1-49 0,1-2-43 0,3-2-17 15,3-2-11-15,1-2 6 0,4-2 12 0,1-2 13 0,4-5 14 16,2-2 17-16,2-4 17 0</inkml:trace>
  <inkml:trace contextRef="#ctx0" brushRef="#br0" timeOffset="67629.8452">21005 6172 307 0,'-1'-12'528'0,"-2"0"15"0,1 0 9 0,-4-2-1 0,0-1-5 16,-2 2-9-16,0 1-9 0,0 3-12 0,0 1-14 0,0 2-10 0,0 3-7 15,0 2-176-15,-2 1-225 0,0 1-90 0,-4 4-53 0,1 1-14 16,-2 3-5-16,-1 0-3 0,-1 3-3 0,1 3 7 0,-1 1 14 15,1 1 2-15,1 2-5 0,0 1 9 0,3-1 12 0,3 4-14 0,1-4-17 16,3 4 4-16,2-4 13 0,4 2-8 0,3-1-16 0,3-1 7 0,2-1 13 16,3 0-8-16,4-1-10 0,2-5 15 0,3 1 24 0,0-2-3 0,3-4-12 15,2-1 20-15,0-1 26 0,1-5 1 0,0 0-8 0,1-3 18 16,-2-2 27-16,0-2 4 0,-1-2-2 0,-1-3 22 0,0 0 27 0,-4-5 4 16,-1 2-4-16,-3-3 18 0,-2-1 23 0,-3-2 4 0,-2 0-6 15,-3-2 9-15,-2 1 9 0,-2-2-5 0,-2 0-8 0,-2 0-5 0,-1 0-3 16,-2 1-14-16,-1 2-16 0,-2 0-15 0,2 2-9 0,-2 2-25 0,0 2-34 15,0 0-31-15,0 3-33 0,0 3-60 0,1 0-67 16,2 2-79-16,-1 2-77 0,1 4-82 0,0-1-79 0,5 2-24 0,-6 2-10 16,2 2 2-16,3 2 5 0,2 2 14 0,2-1 17 0,2 4 25 0,3-1 25 15,3-1 54-15,2 2 192 0</inkml:trace>
  <inkml:trace contextRef="#ctx0" brushRef="#br0" timeOffset="70483.1167">29356 5822 291 0,'-1'-6'313'0,"1"0"5"0,0-3 5 16,0 2 2-16,-2-2 1 0,2 0-1 0,0 3 1 0,2-2 1 0,0 1 0 15,1-1-69-15,2 2-87 0,1 2-69 0,2-2-62 0,0 1-16 16,2-1-1-16,1-1 5 0,2 1 10 0,1 1-1 0,-1-1-2 16,3 2 5-16,0-1 10 0,1 0-2 0,1 1-3 0,0 2 3 0,2 1 4 15,-1 0-2-15,1 1-8 0,-3 2 0 0,1 0 1 0,-4 2-14 0,0 2-19 16,-4 1 1-16,-2 2 5 0,-2 0-7 0,-2 3-15 0,-3 0 5 15,-1 1 10-15,-3 1-8 0,-2 4-8 0,-3-2 5 0,-3 2 11 0,-2 2-6 16,-4-2-9-16,-5 3 12 0,0 0 14 0,-5 0-8 0,-2 0-14 16,-5 1 8-16,0-1 11 0,-4 2-5 0,-2-1-15 0,-1 1 9 0,0-1 12 15,1 1-6-15,0 1-12 0,2-2 7 0,2-1 14 0,3 2-7 0,5-4-16 16,1 2 11-16,6-1 18 0,2-2-4 0,5 0-13 0,3-2 16 0,3-1 20 16,4 2-4-16,4-2-12 0,4 0 9 0,4-3 18 15,3 3-10-15,5-3-20 0,2 0 9 0,6 0 15 0,3-2-21 0,2 1-29 16,5-4-23-16,2 1-20 0,2-1-53 0,1-1-61 0,0-1-87 0,-1-2-90 15,1 1-52-15,-2-2-40 0,-1-2-2 0,-1 0 4 0,-3 0-5 0,-4-2-10 16,-1-1 14-16,-5 0 20 0,-2-1 22 0,-4 1 26 0</inkml:trace>
  <inkml:trace contextRef="#ctx0" brushRef="#br0" timeOffset="78396.1823">2204 6355 0 0,'-1'-2'9'0,"-1"1"105"0,1-2 0 0,0 0-6 16,-1 1-6-16,1-1 3 0,1 3 6 0,-1-1-26 0,1 1-34 15,-2-3-18-15,2 3-15 0,0 0-6 0,0 0-4 0,0 0 1 0,0-2 3 16,0 2-2-16,0 0 1 0,0 0-1 0,0 0 1 0,0 0-1 15,0 0-1-15,0 0 0 0,0 0-3 0,0 0-1 0,0 0-7 16,0 0 1-16,0 0-5 0,0 0 0 0,0 0-6 0,0 0 0 0,0 0-3 16,0 0-2-16,0 0-2 0,0 0-4 0,0 0-1 0,0 0-6 15,0 0-4-15,0 0-7 0,0 0-8 0,0 0-10 0,0 0-11 16,0 0-16-16,0 0-17 0,0 0-5 0,2 5 0 0,-2-5 0 0,0 0 69 16</inkml:trace>
  <inkml:trace contextRef="#ctx0" brushRef="#br0" timeOffset="79009.1001">2260 6364 34 0,'-9'0'230'15,"-1"-3"11"-15,1 0 13 0,1-3-2 0,0 1-8 0,0-1 7 16,1 0 11-16,2 2-4 0,0-1-10 0,1 1-49 0,0-2-58 15,1 3-54-15,2-2-54 0,-2-1-6 0,2 2 6 0,-1-2-13 0,2-2-22 16,0-1 13-16,0 2 19 0,0-2-11 0,2 0-20 0,0-3 11 16,1 1 20-16,1 1-9 0,0-1-19 0,1 1 10 0,2-2 19 15,1 0-10-15,0 1-19 0,1 2 8 0,2-1 16 0,0-1-14 0,1 2-21 16,1-1 10-16,0 1 16 0,1 0-10 0,-1 3-19 0,0-2 9 16,-1 1 17-16,2 1-8 0,-2 0-17 0,-2 1 10 0,0 1 14 15,0 2-11-15,0-1-20 0,-2 3 6 0,1 0 15 0,-1 3-9 0,0-1-17 16,0 4 5-16,0 0 12 0,0 0-10 0,-1 4-16 0,1 2 2 15,-2 2 9-15,0 4-10 0,-1 1-19 0,0 4-5 0,-2 2-1 16,0 4-17-16,-1 1-23 0,0 0-23 0,-1 4-20 0,-1-1-46 0,1 2-52 16,1-1-10-16,-1 1 1 0,0-2 1 0,1 1-2 15,0-2 8-15,1-2 10 0,0-2 10 0,-1-1 39 0</inkml:trace>
  <inkml:trace contextRef="#ctx0" brushRef="#br0" timeOffset="79184.042">2535 7246 0 0,'-3'3'396'0,"-1"0"30"15,-1-3 18-15,-1-3 7 0,0 0 5 0,0-3 3 0,0 0-3 16,0 1-19-16,2 1-29 0,2 1-59 0,0-2-65 0,1 4-170 16,2-2-201-16,-1 3-134 0,4-3-112 0,2 1-58 0,0-1-41 15,2 2-18-15,0-1-6 0,0 1 0 0,-1-2-2 0,0 3 23 0,-2-2 27 16,-1-1 59-16,-4 3 145 0</inkml:trace>
  <inkml:trace contextRef="#ctx0" brushRef="#br0" timeOffset="91490.7857">7239 9365 0 0,'-11'-7'84'15,"-2"-2"148"-15,-3 0 11 0,-3-1-3 0,0 2-7 0,-1-1 4 16,-1 3 10-16,0 1-5 0,-2 3-8 0,-1 2-20 0,0 2-20 15,-3 3-71-15,1 1-87 0,-4 3-14 0,1 0 8 0,-2 4-7 16,-1 2-14-16,-1 2 13 0,-2 1 22 0,1 3 1 0,-2 2-6 16,-2 2 19-16,0 2 29 0,-1 3 3 0,0 3-6 0,-1 3 18 0,0 3 24 15,-1 3-6-15,0 1-12 0,-1 5 5 0,1 5 13 16,-2 2-14-16,2 2-17 0,0 3-4 0,1 2 5 0,2-1-16 0,4 2-22 16,4 0-4-16,4-1 2 0,6-1-16 0,4-1-20 0,6-1-1 15,8-2 7-15,6-3-10 0,5-3-14 0,7-3 4 0,7-3 7 16,6-5-4-16,4-2-10 0,5-4 2 0,4-5 8 0,5-2-4 0,2-6-8 15,3-3 6-15,2-5 10 0,2-4-4 0,2-4-7 16,2-5 4-16,2-3 7 0,2-6-2 0,1-5-7 0,0-5 4 0,1-5 4 16,-2-5-3-16,0-5-11 0,-4-2 5 0,-4-6 9 15,-4-2-6-15,-6-2-12 0,-4-2 8 0,-6 0 7 0,-7 0-3 0,-6 0-9 16,-5-2 1-16,-7 2 8 0,-4-1-3 0,-6-1-4 0,-4 1 4 16,-5 1 9-16,-4-2-5 0,-2 1-8 0,-4-2 2 0,0 3 8 15,-4-2-4-15,0 4-7 0,-1-1 4 0,-1 4 4 0,-1 2-3 0,1 4-9 16,-2 2 1-16,1 4 4 0,0 5-26 0,1 2-33 15,1 3-32-15,0 5-34 0,3 2-46 0,3 5-53 0,1 3-68 0,4 3-70 16,3 3-22-16,2 3-11 0,3 3 3 0,3 3 4 0,3 2 1 16,2 4-1-16,3 0 22 0,4 3 28 0,1-2 34 0,4 2 247 15</inkml:trace>
  <inkml:trace contextRef="#ctx0" brushRef="#br0" timeOffset="92191.7947">4655 10571 222 0,'-8'5'300'16,"1"-5"-3"-16,0 0-6 0,2-3 6 0,1 0 7 15,1 1-5-15,1-1-10 0,0 2 5 0,2 1 9 0,0 0-76 0,0 0-100 16,0 0-46-16,0 0-30 0,0 0-28 0,0 0-29 0,0 0 12 16,0 0 22-16,0 0-7 0,2-2-15 0,-1-1 8 0,0 2 16 15,1-2-8-15,-1-2-14 0,2 1 8 0,1-4 16 0,1-2-10 16,2-2-17-16,1-2 5 0,1-2 17 0,2-4-18 0,2-2-22 15,2-2 5-15,2 0 17 0,0-5-9 0,2-1-16 0,1-1 8 0,0-1 17 16,1-2-7-16,2-2-20 0,0 0 10 0,-1-3 17 16,1 0-7-16,0-2-17 0,-2 4 10 0,2-4 17 0,-2 4-7 0,-1-1-19 15,0 4 10-15,0-1 17 0,-1 4-7 0,-1 1-15 0,-2 1 11 16,0 4 20-16,-1 2-8 0,-3 4-17 0,-1 1 9 0,-2 3 16 16,-1 3-10-16,-3 3-18 0,-1 3 8 0,0 0 14 0,-2 3-10 0,-1 0-18 15,-1 3 6-15,0 0 15 0,0 0-10 0,3 1-22 16,-2 4 10-16,0-2 16 0,1 3-8 0,-1 3-16 0,-1 0 9 0,0 4 20 15,-1 1-7-15,-1 4-13 0,0 4 12 0,-4 2 20 16,1 5-2-16,-3 4-9 0,-1 3 10 0,-2 4 19 0,-1 5-7 0,-1 3-13 16,-2 5 8-16,-1 2 14 0,0 4-5 0,-1 4-13 0,-1 0 8 15,0 4 14-15,0 4-13 0,1 1-19 0,0 0 0 0,2 4 6 16,0 1-22-16,2-2-31 0,2 1-8 0,3-2-5 0,3-2-29 16,2-6-40-16,6-2-40 0,2-5-46 0,6-7-59 0,4-5-67 15,3-7-10-15,5-7 3 0,1-7-3 0,4-8-7 0,3-8 17 0,3-8 22 16,1-7 10-16,1-8 10 0</inkml:trace>
  <inkml:trace contextRef="#ctx0" brushRef="#br0" timeOffset="93075.522">8883 10124 7 0,'-6'-3'138'0,"2"2"0"16,0-2 0-16,0 0-1 0,0 3 1 0,0-2-2 0,2 2 2 15,-1-1-31-15,3 1-41 0,-3 0-18 0,3 0-14 0,-2-2 1 16,2 2 4-16,0 0 7 0,-3 0 10 0,3 0 10 0,0 0 12 16,0 0 13-16,0 0 14 0,0 0 0 0,0 0-3 0,0 0 6 0,0 0 6 15,0 0-9-15,0 0-12 0,0 0-1 0,0 0 2 0,0 0-10 16,0 0-13-16,0 0-7 0,0 0-2 0,0 0-20 0,0 0-23 16,1-1 4-16,1-1 13 0,0 1-14 0,0 1-20 15,0-2 5-15,2 1 16 0,2 1-14 0,-1-2-18 0,2 1 7 0,1-1 17 16,0 1-12-16,1-2-18 0,2 0 11 0,1 1 19 0,0-2-11 15,1 2-17-15,-1-2 7 0,1 2 19 0,1-1-8 0,-1 2-17 16,-1-2 9-16,1 0 18 0,1 1-11 0,-1-1-17 0,0 2 10 0,2-1 16 16,0-1-7-16,-1 2-19 0,2-2 11 0,0 0 19 15,2 0-11-15,-1 0-20 0,0-2 7 0,2 2 14 0,1-1-16 0,-1-2-22 16,1 1-4-16,-2 1 5 0,2-1-21 0,-1 1-27 0,0-2-13 16,-2 1-11-16,0 1-26 0,1 1-28 0,-2-3-21 0,-2 3-19 15,1-2-29-15,0 1-35 0,-3-1 4 0,0 1 11 0,0 1 7 16,-2-3 5-16,0 3 17 0,-1-2 18 0</inkml:trace>
  <inkml:trace contextRef="#ctx0" brushRef="#br0" timeOffset="93326.3247">9695 9649 0 0,'8'-9'159'0,"0"1"172"0,-2-2 1 0,1 1 7 0,0 0 7 15,-1-2-5-15,0 2-7 0,0 2 2 0,2 2 9 0,0 1-4 16,2 4-10-16,0 0-91 0,4 1-120 0,-2 4-67 0,1 1-52 16,0 3-10-16,1 0 8 0,-2 4-16 0,0 2-17 0,-3 2 7 15,-1 4 15-15,-1 1-11 0,-3 4-20 0,-4 4 5 0,-3 1 11 16,-4 5-16-16,-2 5-25 0,-6 1 2 0,-2 6 11 0,-3 0-22 16,-5 1-28-16,-2 4-6 0,-4 1-1 0,-1-2-14 0,-2 1-21 15,-1-2-23-15,0 1-17 0,1-2-46 0,2-4-53 0,0-2 1 0,4-2 16 16,1-2 5-16,4-4 0 0,6-4 17 0,2-2 22 15,6-6 13-15,5-6 46 0</inkml:trace>
  <inkml:trace contextRef="#ctx0" brushRef="#br0" timeOffset="95545.5769">13237 9737 166 0,'-5'2'183'0,"1"-2"3"0,0-2 5 16,1 1 5-16,1 1 13 0,-1-2 13 0,3 2 13 0,-1-1-34 0,1 1-49 16,0 0-32-16,0 0-26 0,0 0-16 0,0-3-16 0,1 1 4 15,2-1 3-15,-1 0-8 0,1 0-11 0,2 0-5 0,2-1-2 16,1-2-16-16,1 0-22 0,2-2 4 0,1-1 10 0,3 2-10 0,2-4-15 15,0 1 9-15,2-2 17 0,1 0-10 0,1 0-16 16,2-2 9-16,0 1 17 0,1-2-11 0,0 0-14 0,0 0 7 0,1 0 13 16,0-2-11-16,-1 1-17 0,0 1 7 0,-1-1 13 0,-2 0-8 15,-1 3-17-15,-1 0 9 0,-4 0 18 0,-2 2-6 0,-2 1-9 16,-2 2 18-16,-2 1 28 0,-2 1 2 0,-1 0-4 0,-1 2 13 16,-2 1 24-16,0 0-8 0,-1 3-16 0,0 0 11 0,0 0 19 15,0 0-12-15,-2 0-18 0,-2 3 6 0,0 0 12 0,-2 2-18 0,0 2-29 16,-2 2 1-16,-2 3 10 0,0 2-15 0,-1 4-23 15,-2 1 8-15,-1 4 17 0,1 2-11 0,0 3-15 0,-2 2 6 0,2 3 15 16,-3 2-17-16,1 1-28 0,-1 1 2 0,-1 1 7 0,1 2-20 16,-2-1-28-16,1 2 3 0,0-4 8 0,2 2-14 0,0-3-23 15,2-3-5-15,4 0-2 0,1-3-14 0,2-4-20 0,4-2-14 16,3-5-14-16,3-2-34 0,3-4-42 0,1-1-10 0,2-4 2 16,4-4-2-16,2-1-2 0,1-3 9 0,2-3 15 0,1-3 9 0,1-1 7 15</inkml:trace>
  <inkml:trace contextRef="#ctx0" brushRef="#br0" timeOffset="95795.9274">14492 9212 0 0,'17'-20'187'0,"-2"1"134"0,-4 0 11 0,-5 2-11 0,0 0-17 16,-2 3 1-16,-2 3 4 0,0 4-6 0,-1 3-9 0,-1 4 4 0,-1 5 8 15,-2 2-111-15,-1 5-147 0,-1 4-42 0,-2 3-13 16,-2 5-19-16,-3 2-19 0,-2 4 15 0,-3 4 26 0,-2 2-5 0,-2 2-14 15,-3 4 14-15,-3 3 21 0,-2 3-6 0,-2 2-18 0,-2 3 12 16,-2 3 21-16,1 1-7 0,-2 3-19 0,0 0 11 0,1 0 17 16,2 1-10-16,-1-2-17 0,5-1 10 0,1-4 18 0,3-4-15 15,2-2-26-15,4-6-7 0,5-3 0 0,3-5-36 0,4-4-48 16,5-3-46-16,3-6-46 0,6-3-47 0,2-6-46 0,3-3-5 16,5-4 2-16,3-4-4 0,2-5-10 0,2-4 8 0,2-4 13 15,1-4 8-15,1-2 10 0</inkml:trace>
  <inkml:trace contextRef="#ctx0" brushRef="#br0" timeOffset="96179.7298">14851 9820 102 0,'-11'7'393'16,"-1"-1"-11"-16,1-1-14 0,1-1-29 0,-1-2-32 0,2 1-14 15,2 0-10-15,0 3-14 0,3 0-19 0,2 0 2 0,2 1 6 16,0 1-148-16,2-2-196 0,1-2-46 0,2 1-1 0,1-4 4 0,2 1 3 15,1-4 34-15,2 1 41 0,2-5 11 0,2 0 1 16,2-2 19-16,2-2 26 0,1-1-12 0,2-1-24 0,1-1-4 0,2-1-1 16,1-2-16-16,-1-1-22 0,2-1-10 0,-2-1-5 0,2 1-11 15,-2-3-12-15,0 0 6 0,-1-2 9 0,-1 1-2 0,0 1-4 16,-2-3 27-16,-1 4 38 0,-1-2 31 0,-2 4 33 0,-1-2 42 16,-4 4 49-16,-1 1 34 0,-2 3 26 0,-2 1 17 0,-3 3 17 15,-2 2-4-15,0 1-5 0,-2 3 1 0,-2 1 4 0,0 1-20 16,-2 2-26-16,-2 2-17 0,-2 2-10 0,-1 2-33 0,-2 4-36 15,-3 2-13-15,-2 6-2 0,-2 2-14 0,-2 2-16 0,-1 5 5 0,-2 2 11 16,-1 4-7-16,0 2-10 0,0 2 2 0,2 3 11 0,-1 2-21 16,2 1-24-16,1 1-15 0,2-1-9 0,2 0-25 0,2-1-34 15,3-2-8-15,3-5-2 0,1-1-24 0,3-1-32 0,3-7-22 16,2-2-21-16,3-2-33 0,3-5-31 0,1-2-34 0,4-2-32 16,1-5-4-16,2-1 7 0,2-4 17 0,3-2 26 0,3-3 9 0,0-5 6 15,2-1 21-15,3-1 35 0</inkml:trace>
  <inkml:trace contextRef="#ctx0" brushRef="#br0" timeOffset="96546.6493">16007 9652 0 0,'-2'-11'313'0,"1"1"41"16,-2-1 3-16,1 1 8 0,0-2 7 0,0 3-5 0,-1 0-2 15,0 1 2-15,2 2 5 0,-2 2-4 0,2 1-8 0,0 0-114 0,-2 3-152 16,0 0-52-16,-1 0-25 0,-1 1 4 0,-2 2 13 0,-2 2-1 0,-3 1-4 15,-1 3 17-15,-5 3 26 0,0 1 5 0,-2 4-1 0,-3 4 13 0,-1 1 16 16,-1 5 0-16,-1 0-8 0,0 5 11 0,0 1 14 16,1 1-11-16,0 4-18 0,2-1-3 0,2 4 0 0,2-1-18 0,4 1-24 15,3-2-6-15,3 0 1 0,5-5-11 0,4-1-16 16,3-3 4-16,5-4 2 0,2-5-7 0,4-3-13 0,3-3-1 0,3-3 8 16,1-6-3-16,3-2-9 0,3-4 5 0,1-4 7 15,1-2-3-15,2-3-6 0,1-5 1 0,0-2 7 0,1-4-7 0,-1-4-10 16,0-1-3-16,-2-5-6 0,-1 0-9 0,-2-6-10 0,-3 0-4 15,-3-3 4-15,-1 0-4 0,-3-2-4 0,-1 2 5 0,-4-1 1 16,0 2-2-16,-2 1 1 0,-4 2 4 0,1 2 9 0,-2 3 7 0,-2 5 5 16,0 1 6-16,-2 3 3 0,-1 4-16 0,-1 4-29 15,-1 4-41-15,0 1-44 0,0 4-25 0,0 1-16 0,2 3-31 0,-4 3-32 16,1 3-47-16,2 0-49 0,-1 6-49 0,2 0-49 16,0 4-11-16,2 2-4 0,0 2 22 0,1 1 28 0,2 0 42 0,2 3 43 15,2-2 25-15,2-1 14 0</inkml:trace>
  <inkml:trace contextRef="#ctx0" brushRef="#br0" timeOffset="96857.9648">17044 9760 174 0,'1'-3'489'0,"-3"-3"18"0,-5-2 3 16,-1 1 3-16,0-4 0 0,-3 1 1 0,1-1-1 0,-4 1-7 0,1 2-11 16,0 2-11-16,-2 2-16 0,0 2-150 0,-2 2-193 0,-2 2-97 0,-1 2-68 15,-1 2-16-15,-3 2 1 0,0 4-11 0,0 0-11 0,0 4 4 0,0 1 7 16,1 2 0-16,2 1-6 0,2 4 15 0,2 0 18 0,1 4-11 15,4 1-19-15,1 1 0 0,5 1 8 0,0 1-14 0,5-2-20 16,4 0 5-16,2 0 11 0,4-5-10 0,5 1-13 0,2-5 12 0,2-3 17 16,4-2-2-16,2-4-6 0,1-4 16 0,3-2 25 0,0-5 11 0,3-2 7 15,-1-4 26-15,0-2 31 0,0-2 7 0,0-5 1 0,-1-1 16 16,-2-3 22-16,-1-3-3 0,-2-1-12 0,-1-2 9 0,-2-3 10 16,-2-2-8-16,-3-1-16 0,-1-1-1 0,-3-4 6 0,-2 1-19 0,-2-1-26 15,-1 1 1-15,-2-2 13 0,-1 0-22 0,-2 1-31 0,-2 4-9 0,-2-1-3 16,0 2-31-16,-4 3-40 0,0 3-50 0,-2 5-56 0,-2 1-87 0,-3 1-99 15,0 5-21-15,-3 2 0 0,-3 3-8 0,0 3-11 0,-3 3 8 16,-1 4 17-16,-2 0 11 0,-2 4 7 0,-1 2 25 0,0 3 109 16</inkml:trace>
  <inkml:trace contextRef="#ctx0" brushRef="#br0" timeOffset="103604.7044">11697 1301 0 0,'-1'-4'132'0,"0"-1"81"0,-1-1 6 0,2 0-2 0,0 2-4 16,2-1 2-16,-2 0 4 0,1 1-2 0,0 2-4 0,1 0-46 0,0-1-59 15,0 1-38-15,0-1-31 0,1 1-12 0,1 0-6 16,-1-1-7-16,1 1-10 0,0-2 10 0,0 1 14 0,1-1-5 0,0 0-8 16,1 1 7-16,-1-1 16 0,0 1-8 0,2-2-9 0,-2 1 6 0,2-1 13 15,0 2-5-15,-1-2-14 0,1 1 6 0,-2 0 7 0,2 0-11 16,0-1-13-16,-1 2 5 0,1-1 11 0,0 0-10 0,-1 0-14 15,2-1 7-15,0 0 10 0,0 0-7 0,0-1-12 0,2 0 5 0,0-1 8 16,1 0-7-16,0-2-12 0,1 1 5 0,0-2 10 0,1 1-6 16,0-2-12-16,1 0 4 0,-1-1 13 0,2 1-10 0,-2-1-14 0,0 0 4 0,-1-1 13 15,0 1-5-15,0 0-13 0,-1 0 7 0,0 0 11 16,-2 0-5-16,-1 0-14 0,0 1 9 0,-1 1 15 0,-1 0-5 0,0 0-10 16,-2 2 12-16,-2 0 18 0,1 0-6 0,0 2-12 0,-2 2 9 0,-1 0 15 15,0 0-4-15,0 4-13 0,0-2 7 0,0 2 10 0,0 0-11 16,0 0-14-16,0 0 4 0,0 0 9 0,-1 2-12 0,-1 2-18 15,1 1 7-15,0 1 14 0,1 1-7 0,-2 3-19 0,1-1 10 0,1 2 16 16,-1 2-8-16,-1 0-13 0,2 2 11 0,-1 0 17 0,0 1-7 0,1 2-13 16,-2 0 8-16,1 0 16 0,1 2-7 0,-1 1-13 0,1-1 9 0,0 2 14 15,0 1-11-15,0-2-15 0,0 2 12 0,1 1 19 16,-1-1-8-16,0 1-19 0,0 0 11 0,-1 1 20 0,-1-1-10 0,1 1-17 16,0 0 7-16,-2 2 18 0,0-1-12 0,1 1-18 0,-1 0 9 0,-1 1 18 15,1-1-12-15,1 1-20 0,-1 0 8 0,0-1 17 16,2-2-23-16,-2 1-32 0,2-2-13 0,1-2-7 0,0 0-44 0,1-3-56 15,1-1-46-15,-1-3-43 0,2-3-23 0,-1-2-17 0,1-2 7 0,0-4 8 16,-3-4-5-16,0 0-10 0,4-7 19 0,-2-5 22 0</inkml:trace>
  <inkml:trace contextRef="#ctx0" brushRef="#br0" timeOffset="104072.3253">10780 1151 67 0,'1'-3'120'0,"1"2"8"0,-2 1 5 0,0 0 8 0,0 0 8 16,0 0-20-16,0 0-30 0,0 0-17 0,0 0-13 0,0 0-4 0,0 0-1 16,0-2 1-16,0 2-1 0,0 0 1 0,0 0 1 0,0 0 3 15,0 0 6-15,0 0-5 0,0 0-8 0,0 0 1 0,0 0 3 16,0 0-6-16,0 0-5 0,0 0 7 0,0-3 7 0,0 3 0 0,-2-1-6 15,2 1 3-15,-2 0 4 0,-1 0-13 0,-1 0-16 0,0 0 2 0,0 0 10 16,0 0-8-16,-3 1-17 0,1 1 4 0,-2-1 8 0,-3 0-13 16,-1 0-22-16,-1 2 1 0,-5 0 10 0,0 1-14 0,-2-1-20 0,-3 2-2 15,-2 0 1-15,-1 0-16 0,-2 0-20 0,0-1-1 0,-1 1 11 16,-2 0-10-16,2-1-14 0,0-1-2 0,-1 0 5 0,2-1-13 0,2-1-20 16,-1 0 0-16,3-1 7 0,0 0-2 0,3-1-5 0,1-1 3 15,1-1 6-15,2 1-18 0,2-2-29 0,2 0-23 0,2-2-23 16,3 0 0-16,1-2 1 0,2 0 11 0,2 0 14 0,3-2 5 0,3-2 22 15</inkml:trace>
  <inkml:trace contextRef="#ctx0" brushRef="#br0" timeOffset="104322.577">10309 942 0 0,'-22'5'24'16,"-5"1"97"-16,0 1 8 0,-2 0-4 0,-2 2-7 0,-1 0 17 0,2 1 23 15,-1-1-11-15,2 1-23 0,2-2-5 0,2 2-2 0,1-2 1 0,4 0 5 16,1 0-4-16,2-1-7 0,2 0-2 0,3 1-1 0,1 0-8 16,2 0-14-16,1 1-5 0,1-1-2 0,3 2-13 0,0 1-16 15,3 1-10-15,1 1-8 0,1 0-14 0,3 0-13 0,2 3 3 0,2-1 11 16,2 1-14-16,2 2-23 0,2-1-13 0,3 1-7 0,0 0-26 0,3 0-35 16,2 0-50-16,2 0-61 0,1-3-23 0,2 2-11 15,-2-2 0-15,2-3 4 0,-1-2-2 0,0-1-5 0,-2-4 9 0,-2-3 15 16</inkml:trace>
  <inkml:trace contextRef="#ctx0" brushRef="#br0" timeOffset="105256.8372">6069 984 259 0,'-14'-7'260'0,"-1"-2"8"0,0 0 14 0,2-2 0 0,0 0-6 16,2 0 6-16,0 3 9 0,2 0-3 0,0 0-7 0,1 1-77 0,0 2-98 16,1 1-44-16,0-1-32 0,1 1 0 0,0 2 7 0,0 1-14 15,0-1-22-15,0 2 5 0,-1 2 12 0,-1 0-10 0,-1 2-20 16,-1 2 10-16,-2 1 17 0,0 2-9 0,-2 3-18 0,-1 2 8 0,-1 2 13 15,-1 2-8-15,-1 2-16 0,0 2 9 0,-1 2 18 0,0 4-6 16,1 0-15-16,-1 2 11 0,0 2 17 0,3 0-10 0,0 2-21 0,3 0 8 16,1-1 16-16,1 1-11 0,3-2-20 0,3-1 7 0,1-1 13 15,1-1-10-15,3-1-19 0,3-3 5 0,1-2 14 0,1-2-10 0,2-3-20 16,1-1 12-16,1-4 22 0,2-1-5 0,1-3-14 0,0-3 15 16,1-4 25-16,1-2-4 0,0-2-15 0,2-3 12 0,0-3 23 15,0-4-5-15,2-3-14 0,-1-2 13 0,0-2 19 0,1-2-11 0,-1-2-17 16,-2 0 7-16,-1-1 16 0,0-1-13 0,-2 1-19 0,-3 0 5 15,0 1 16-15,-2 0-11 0,-2 2-20 0,-1 0 2 0,0 1 6 16,-2 2-25-16,-1 1-32 0,-1 1-17 0,0 3-14 0,-1 1-37 0,-1 1-47 16,1 2-53-16,1 2-53 0,-1 1-22 0,-2 2-13 0,3 4 2 0,0 0 8 15,0 0 0-15,-5 2 2 0,1 2 17 0,0 2 25 0</inkml:trace>
  <inkml:trace contextRef="#ctx0" brushRef="#br0" timeOffset="105427.9678">6305 1549 0 0,'6'6'339'15,"-5"-3"108"-15,-1-3 10 0,0-3 1 0,-1-2-4 0,-2-2-29 16,0-1-38-16,1-1-59 0,0 3-64 0,1 2-55 0,0 0-58 16,1 4-164-16,0 0-196 0,0 0-116 0,0 0-92 0,0 0-29 0,0 0-11 15,0 0-1-15,-2-5 4 0,0 2 29 0,-1-2 38 0</inkml:trace>
  <inkml:trace contextRef="#ctx0" brushRef="#br0" timeOffset="105840.6399">6761 1104 135 0,'-8'-6'271'0,"0"-2"5"0,-1-2 9 0,0 0-6 0,1 0-7 16,0 0-2-16,0 2 1 0,1 0-7 0,0 4-10 0,1-1-47 0,-1 2-56 16,-1 1-76-16,-1 2-82 0,-1 0-10 0,0 2 11 0,-1 2-9 15,-2 1-16-15,1 1 11 0,-2 1 20 0,0 1-1 0,0 3-8 16,0 1 15-16,0 1 24 0,0 3-9 0,0 1-15 0,1 1 13 0,0 3 23 16,1 1-7-16,1 2-19 0,2 1 11 0,-1 3 15 0,2-1-10 0,2 3-20 15,0 0 6-15,4 2 15 0,-1-1-14 0,3-1-20 16,1 0 7-16,3-1 12 0,3-3-12 0,1-1-21 0,1-3 9 0,2-2 15 15,2-4-8-15,2-2-13 0,1-3 14 0,1-4 17 0,2-2-7 16,1-4-15-16,0-2 12 0,3-3 24 0,-2-3-6 0,2-4-15 0,-1-2 11 16,0-2 17-16,0-5-10 0,0 0-15 0,-4-2 5 0,1-2 13 15,-3-2-14-15,-1 0-20 0,-3-1 8 0,-3 0 16 0,-2-1-11 0,-3 0-21 16,-2 2 6-16,0-2 13 0,-4 3-10 0,-2 0-16 0,0 2 7 16,-2 2 15-16,-1 1-11 0,-2 2-16 0,-1 2 3 0,1 2 11 15,0 2-25-15,-2 3-34 0,2 0-21 0,-2 3-19 0,2 2-23 0,-1 0-26 16,2 3-17-16,0 2-19 0,2 3-44 0,-1 0-52 0,2 4-10 0,1 0 5 15,0 3-1-15,1 1-1 0,3 2 18 0,0 1 27 0,3 1 26 16,1 1 79-16</inkml:trace>
  <inkml:trace contextRef="#ctx0" brushRef="#br0" timeOffset="106076.6208">7285 1012 0 0,'0'2'202'0,"0"-2"65"0,0 0-9 0,0-2 3 0,0-2 9 16,0-1-19-16,2 2-29 0,0-1-18 0,1 0-21 0,0 2-47 0,1 0-58 15,1 0-90-15,0 0-102 0,1 0-72 0,-1-1-64 0,-1 2-11 16,0-1 4-16,-4 2-4 0,0 0-9 0,0 0 20 0,0 0 28 15,0 0 19-15,0 0 157 0</inkml:trace>
  <inkml:trace contextRef="#ctx0" brushRef="#br0" timeOffset="106508.23">7361 960 132 0,'0'-4'169'0,"-1"1"4"0,1 0 2 0,0 1 2 0,0 2 3 0,0-2 0 15,0 2 2-15,0 0-40 0,0 0-50 0,0 0-23 0,0 0-18 16,0 0-3-16,0 0 0 0,0 0-3 0,0 0-3 0,-1 2 10 0,-2 2 14 15,0-1 3-15,-1 3 0 0,0 1 8 0,-1 2 10 0,0 0-3 16,-2 2-5-16,-1 1 1 0,0 1 1 0,-1 2-6 0,-1 0-8 0,1 1 7 16,-2 0 5-16,1 0-14 0,-1 2-25 0,2-1 4 0,-2 1 10 15,2-1-12-15,-1 1-18 0,1-1 6 0,0-2 15 0,1 1-11 0,0 0-20 16,1-3 5-16,0 0 13 0,2-1-13 0,0-1-17 0,1-2 7 16,1 1 16-16,2-2-13 0,-1 1-19 0,4-2 8 0,-1 0 19 15,3-1-11-15,0 0-18 0,3 0 9 0,1 0 18 0,1-1-9 0,3-1-20 16,3-1 11-16,1 0 21 0,2-2-19 0,2-1-32 0,2 0-8 0,2-3 4 15,0 1-32-15,0-3-42 0,1 0-23 0,2-1-16 16,-2 0-28-16,-1-1-34 0,1-1-34 0,-1-1-34 0,-1 0-20 0,0-1-14 16,-3 1 13-16,-2-2 19 0,0-1 12 0,-2 1 7 0,-3-1 28 15,-1-1 127-15</inkml:trace>
  <inkml:trace contextRef="#ctx0" brushRef="#br0" timeOffset="106675.3993">7667 1120 180 0,'-4'2'354'0,"0"-1"-5"16,0 0-11-16,1-1-1 0,0 0 4 0,3 0-5 0,0 0-6 0,-1 2 4 15,1 1 10-15,0 2-44 0,0 1-59 0,0 2-89 0,0 4-101 16,0 0-45-16,0 4-35 0,-1 0 2 0,1 2 12 0,-2 2-15 0,2 0-21 16,-1 2-4-16,1 1 4 0,-1 1-26 0,-1 0-29 0,2 0-13 15,-1 1-7-15,1 0-21 0,0 0-25 0,0 1-25 0,0-2-26 16,1-2-38-16,1 1-44 0,-1-2 4 0,0-2 13 0,2-2 7 0,0-2 4 16,-1-3 19-16,2-2 21 0,0-4 18 0,2-4 78 0</inkml:trace>
  <inkml:trace contextRef="#ctx0" brushRef="#br0" timeOffset="107109.1916">8351 937 222 0,'-7'-9'256'0,"-1"-1"-2"0,0 0-7 0,-1 1 4 0,1 0 10 15,-2 1-6-15,1 1-9 0,0 1 4 0,-1 1 10 0,2 0-85 0,-1 3-110 16,1-1-28-16,-1 1-1 0,1 1-13 0,0 1-17 0,0 1 10 15,1 0 16-15,0 0-8 0,2 2-18 0,1 0 12 0,0 2 19 16,1 1-8-16,1 3-17 0,0 0 9 0,1 2 16 0,1 2-10 0,0 3-22 16,1-1 7-16,1 5 18 0,-1-1-12 0,0 2-20 0,2 2 11 15,0 1 17-15,-1 1-10 0,1 2-17 0,0-1 8 0,-1 2 20 0,1 1-10 16,0-2-20-16,-1 0 7 0,2-1 17 0,0-2-10 0,0-1-20 16,0-2 10-16,0-3 19 0,2-1-11 0,-2-1-18 0,1-3 7 0,0-2 19 15,1-3-11-15,0 1-18 0,1-3 7 0,0-3 22 0,2-2-11 16,0-1-17-16,2-2 11 0,2-2 20 0,1-3-11 0,2-1-15 15,-2-4 9-15,2 0 16 0,0-3-7 0,0 0-13 0,-1-1 13 0,0-1 22 16,-2 2-1-16,0-1-9 0,-1 1 14 0,-1 1 19 0,-2 1-9 16,1 2-17-16,-2 2 10 0,-2 0 13 0,0 2-9 0,-2 2-18 15,0 2 7-15,-2 0 13 0,1 3-13 0,0 0-22 0,-1 3 0 0,0 2 6 16,0-1-12-16,0 4-18 0,-1 1 6 0,0 3 14 0,-1 1-14 0,-1 3-20 16,0 2 4-16,-2 1 7 0,-1 3-18 0,-1 1-26 15,-1 1-2-15,0 0 1 0,-2 1-24 0,0 1-29 0,0-1-11 0,0-1-10 16,0 0-22-16,0-2-28 0,0 0-29 0,0-3-27 0,1-2-32 0,-1-3-32 15,0-1 5-15,0-3 17 0,-1-2 8 0,-1-2 2 16,0-2 20-16,-1-5 20 0,-1-3 17 0,0-2 166 0</inkml:trace>
  <inkml:trace contextRef="#ctx0" brushRef="#br0" timeOffset="107276.0542">8156 744 211 0,'-1'-5'479'0,"1"-1"8"0,-2 0 2 15,2-1-7-15,3 0-10 0,1 0-5 0,1 1-8 0,3 1-15 16,4 2-20-16,4 3-31 0,6 3-40 0,3 0-194 0,4 3-239 16,6 2-121-16,4 1-88 0,1 1-70 0,4 1-67 0,2 1-25 0,1 1-13 15,2 1 1-15,1 1 4 0,0-1 16 0,1-1 17 0,0-1 35 0,-1-2 37 16,2-3 37-16,2-2 121 0</inkml:trace>
  <inkml:trace contextRef="#ctx0" brushRef="#br0" timeOffset="109378.555">20832 1513 106 0,'-3'-2'269'0,"2"-3"-5"0,1 0-11 16,0-1 8-16,0 0 9 0,0 0-6 0,0 1-10 0,0 1 2 16,0 0 8-16,0 0-64 0,0 2-86 0,1 0-47 0,1 0-35 15,-1 0-29-15,0 0-24 0,2-2 6 0,1 0 19 0,0 1-11 0,0-2-19 16,1 0 13-16,2-1 19 0,1-1-8 0,0 0-16 0,0 0 11 16,1-2 19-16,1 0-11 0,0-1-16 0,1 0 11 0,0 1 16 15,-1-2-8-15,1-1-16 0,1 1 8 0,0-1 19 0,0-1-9 0,1 1-18 16,-1-2 9-16,2-1 15 0,-2 1-11 0,1-2-14 0,-1-1 8 0,1 1 17 15,1-1-6-15,-2-1-13 0,1 0 13 0,0-1 21 16,-1 1-3-16,2-2-8 0,-2 2 17 0,0 0 27 0,0 0 5 0,-2 0-2 16,1 2 22-16,0 0 29 0,-2 0 8 0,-1 2 1 0,-1 0 12 0,-1 2 19 15,0 0 2-15,-1 1-1 0,-1 1 2 0,-1 2 5 0,-1 1-15 16,0 1-21-16,-1 1-10 0,0 1-11 0,-1 4-27 0,0 0-33 16,0 0-11-16,0 0-7 0,0 0-15 0,-1 4-18 0,1 1-7 0,0 2-7 15,0 1-7-15,-1 3-7 0,1 1-1 0,-2 4 4 0,1-1-4 0,0 3-7 16,-1 1 2-16,0 3 5 0,0 0-19 0,0 0-25 0,0 2-8 15,1 2 0-15,1-1-26 0,0 0-34 0,0 0-21 0,0 0-19 16,0 1-28-16,1-2-31 0,-1 0-51 0,2-2-57 0,-4 0-13 0,0-2-2 16,-4 1 18-16,-2-3 25 0,-2-1 8 0,-2-3 5 0,-6-2 23 0,-2-4 29 15</inkml:trace>
  <inkml:trace contextRef="#ctx0" brushRef="#br0" timeOffset="110229.5766">17159 636 36 0,'-4'-7'231'0,"-2"0"6"0,0-1 7 16,-1 1-1-16,-1 0-6 0,0 1 5 0,-1 1 5 0,-1 0-2 0,0 3-5 15,-2 0-50-15,0 2-61 0,-2 0-54 0,0 2-52 16,-2 0-5-16,0 3 9 0,-3 1-8 0,0 1-10 0,1 2 11 0,-2 0 17 16,-2 3-5-16,1 2-13 0,0 0 13 0,-2 3 17 0,0 1-5 0,1 2-14 15,-2 2 10-15,0 2 14 0,-2 1-12 0,2 1-19 0,-1 3 7 16,1 0 15-16,0 0-14 0,1 0-22 0,2-1 6 0,4 1 17 15,1-2-16-15,4-1-23 0,2-1 7 0,4-1 16 0,3-1-10 0,4-3-19 16,3 1 10-16,3-4 19 0,2-2-10 0,3-2-19 0,3-1 10 0,2-3 19 16,3-3-10-16,2-1-16 0,2-4 13 0,1-2 22 15,2-4-8-15,1-1-17 0,1-4 10 0,2-2 20 0,-1-2-10 0,1-2-17 0,0-2 6 16,-2-1 16-16,-1-1-11 0,-3-1-19 0,-1 0 7 0,-2-1 16 16,-4-1-12-16,-2 2-23 0,-1-1 11 0,-4 0 15 0,-3 1-10 0,-3-1-19 15,-1 1 10-15,-1 0 14 0,-3 2-8 0,0 1-16 0,-3 0 8 16,0 4 14-16,-1-1-20 0,0 3-30 0,0 1-29 0,0 3-23 15,0 2-38-15,0 1-41 0,2 3-40 0,2 2-39 0,-6 3-24 0,1 2-16 16,1 4 1-16,-1 3 7 0,1 2-2 0,-2 3-5 0,1 2 18 0,0 1 21 16</inkml:trace>
  <inkml:trace contextRef="#ctx0" brushRef="#br0" timeOffset="110410.8439">17417 1290 199 0,'-4'-2'449'0,"-1"-2"4"0,-2-2 0 16,1-1-17-16,-1-3-17 0,0 1-37 0,3 1-43 0,0 2-49 0,2 2-53 15,-1 1-32-15,3 3-25 0,0 0-208 0,0 0-263 0,0 0-98 0,-1 4-46 16,-2 1-15-16,2-1-1 0,-1 1 13 0,1 0 21 16,0-1 34-16,1-4 44 0,0 0 50 0,2 2 157 0</inkml:trace>
  <inkml:trace contextRef="#ctx0" brushRef="#br0" timeOffset="110814.1214">17633 1000 0 0,'-2'0'262'0,"-2"-3"59"0,1 1 2 15,0-3-31-15,1-2-41 0,-1 0-19 0,2 2-11 0,1 0-10 16,1 3-7-16,2-1-3 0,1 3 3 0,0 0-120 0,0 0-156 0,1 1-37 15,2-1-7-15,-1 0-5 0,1 0-5 0,0 0 31 0,-1 0 41 16,2-1 20-16,0-1 10 0,0-2 12 0,0 1 13 0,2-2 4 0,0 0 1 16,0-1 3-16,0 0 6 0,1-1-3 0,1-2-3 0,-1 2 3 15,1-1 4-15,0-2-1 0,1 2-3 0,-1-2 0 0,1 1 0 16,-1-2-6-16,2 1-6 0,-2-1-6 0,1 1-3 0,-1-1-3 0,0-1-4 16,0 1 1-16,0-1 3 0,0 0 0 0,0 0-5 0,-1-1 14 0,1 1 17 15,-2 0 11-15,1 1 8 0,0 0 23 0,-2 0 25 0,-1 3 7 16,-1 0 2-16,-1 0 11 0,0 4 8 0,-2-1-4 0,-2 1-10 0,0 2 4 15,-2 2 9-15,0 0-17 0,0 0-22 0,1 2-4 0,-1 2-1 16,-1 2-23-16,-1 1-32 0,1 3 0 0,-2 2 9 0,-2 3-12 0,0 2-18 16,-2 3 6-16,-1 2 16 0,-1 2-19 0,-1 1-27 0,1 2-1 0,0-1 4 15,1 0-17-15,1 1-25 0,2-3-4 0,2 0-1 16,2-3-17-16,2 0-22 0,2-3-14 0,1 0-13 0,1-3-13 0,2 0-15 16,1-2 8-16,0-1 13 0,1-1-5 0,0-2-10 0,2 0-22 0,1-2-25 15,0-2-4-15,1-2 6 0,2-1 12 0,0-2 12 0,2-2 18 16,0-1 20-16</inkml:trace>
  <inkml:trace contextRef="#ctx0" brushRef="#br0" timeOffset="111180.664">18549 542 0 0,'0'-3'265'0,"-1"-2"107"0,0 1-3 16,-1 1-4-16,1-2-4 0,0 0-11 0,1 2-13 0,0 3 2 0,0 0 8 15,1 3-4-15,2 2-11 0,-1 2-98 0,1 3-129 0,0 2-75 16,-1 2-59-16,1 2-7 0,0 2 8 0,1 0-2 0,-2 2-6 15,2 1 15-15,0 0 19 0,0 1-5 0,0 1-16 0,0-1 10 0,0 0 14 16,0 1-7-16,0 0-16 0,0-2 7 0,-1 2 16 0,-2-1-5 0,1-1-16 16,-1 0 11-16,-2 0 20 0,-2 0-10 0,0-1-17 0,-2-1 10 15,-2 2 15-15,1-3-9 0,-2 1-17 0,-2-2 8 0,1-2 15 16,0 0-9-16,-2-2-18 0,2-1 9 0,-1-3 21 0,1 0-9 0,1-3-16 16,0 0 16-16,0-3 25 0,1 0-4 0,2-3-12 0,1 0 11 0,1-3 17 15,2 0-8-15,0-3-16 0,2-1 10 0,2-2 14 0,2 0-8 16,2-3-20-16,1-3 4 0,1 0 11 0,3-3-15 0,3-2-22 15,-1 0 4-15,4-3 9 0,0-1-9 0,2-1-14 0,2-3 7 0,0-2 14 16,1 0-8-16,0-1-17 0,-1 0 10 0,0-1 16 0,0-1-5 0,-2 2-14 16,0 2 11-16,-1 0 15 0,-3 3-12 0,-1 1-15 0,-2 3 2 15,-4 2 10-15,-1 3-18 0,-1 1-29 0,-3 4-13 0,-1 2-10 16,-1 2-35-16,-2 2-44 0,0 2-28 0,-2 1-24 0,2 3-33 0,-6 0-36 16,1 1-19-16,-2 2-14 0,-1 2-6 0,0-1-3 0,-1 4 15 0,1 0 21 15,-1 0 18-15,1 2 19 0</inkml:trace>
  <inkml:trace contextRef="#ctx0" brushRef="#br0" timeOffset="114417.7909">29143 1075 90 0,'5'-1'276'16,"-1"-1"0"-16,0-1-3 0,0 1 6 0,-1-1 7 0,-1 0-4 0,0 0-6 15,-2 1 8-15,0 2 11 0,1-2-52 0,-1 2-67 0,0 0-40 0,0 0-32 16,0 0-17-16,0 0-14 0,0 0 11 0,0-3 17 0,0 3 2 16,0-2-2-16,0 2 11 0,0-3 14 0,0 3-3 0,0-3-10 15,0 3-4-15,0 0 4 0,0-3-16 0,0 3-22 0,0-2-7 0,0 2-7 16,3-2-11-16,-1-1-17 0,1 1-6 0,2-1-5 0,2 0-5 0,1-1-13 15,3-1-2-15,1 1 2 0,1-2-2 0,3-2-5 0,1 1 0 16,2-1 1-16,0-1 1 0,2 0-5 0,0-1 4 0,1-1 1 16,-1 1-1-16,0-2-5 0,1-2 1 0,-1 2 6 0,0-1-3 0,1-1-3 15,-1 1 1-15,0-2 7 0,1 1-4 0,-1-1-7 0,-1 1 3 0,-1 1 8 16,-1 1-5-16,-2 0-6 0,-1 1 7 0,-2 1 11 0,-2 2 3 16,-2 1 0-16,-2 1 6 0,-2 1 5 0,-1 1-4 0,-1 2-4 15,0 0 3-15,-3 2 6 0,0 0-3 0,0 0-6 0,-3 2 5 0,0 2 5 16,-1 2-4-16,-2 1-9 0,-1 2-3 0,-2 3 0 0,-1 3-3 0,-2 0-4 15,-1 2 2-15,0 4 4 0,-2-1-2 0,-1 2 0 0,1-1 1 16,2 2 4-16,-2 0-10 0,3 0-11 0,0-1-14 0,2 0-12 16,0 1-30-16,2-2-35 0,2 0-16 0,0 0-12 0,1 0-33 0,1-2-37 15,0 1-47-15,1-2-47 0,1 2-56 0,-1-4-59 0,-1 1-9 16,-1-1 4-16,-1-1 13 0,0-1 13 0,-2-2 27 0,0-4 31 16,-2-1 17-16,0-2 12 0</inkml:trace>
  <inkml:trace contextRef="#ctx0" brushRef="#br0" timeOffset="116753.7112">25733 562 60 0,'0'-11'145'0,"0"0"4"16,-1 1 5-16,0 1 1 0,-1 0 2 0,1 2-1 0,0 1 2 16,-2 1-44-16,-1 1-56 0,0-1-20 0,0 1-8 0,-1 1-5 0,-2-1-1 15,-1 2 26-15,-1-2 32 0,-3 2 13 0,-2-2 5 16,0 0 11-16,-5 2 12 0,-1 0 6 0,-1 0 9 16,-5 1-3-16,-2 2-4 0,-1 3-10 0,0 0-11 15,-2 2 2-15,2 2 8 0,-1 2-33 0,1 0-46 0,0 4-11 0,2-1 0 16,0 1-18-16,2 2-23 0,1-1-1 0,0 3 0 0,3 0-1 15,-1 0-7-15,4 2 14 0,2-1 18 0,1 0-12 0,4 0-21 16,3 0 9-16,3 1 17 0,4-2-11 0,2 1-18 0,4-2 7 0,3-1 19 16,4 1-13-16,3-2-17 0,2-2 10 0,3-1 18 0,3-1-11 0,2-3-16 15,2-2 11-15,2-1 22 0,2-3-8 0,1-2-17 0,0-2 7 0,3-2 15 16,-2-2-8-16,0-2-14 0,1-2 7 0,-4-1 13 16,1-2-10-16,-3 0-15 0,-1-1 8 0,-3-2 17 0,-3 0-10 0,-2 0-16 15,-2 0 8-15,-4-1 16 0,-1 2-7 0,-2-2-11 0,-2 1 8 0,-3 1 14 16,-1-1-6-16,-1 2-10 0,-2 0 7 0,-1 2 15 0,0 0-8 15,-1 3-16-15,-1-1-15 0,1 3-18 0,-2 1-46 0,2 1-59 16,0 0-39-16,1 5-35 0,-3-3-14 0,3 3-10 0,0 0 2 0,0 0 6 16,-1 3-4-16,1 2-7 0,0 1 7 0,1 1 10 0</inkml:trace>
  <inkml:trace contextRef="#ctx0" brushRef="#br0" timeOffset="116904.1799">25968 910 81 0,'-8'3'393'0,"0"-3"3"0,0-2 1 0,1-4 1 0,2-3-2 16,0 0-42-16,1 0-60 0,1 2-26 0,2 1-14 0,-1 3-32 0,2 3-36 15,3 0-177-15,1 2-219 0,1 2-99 0,1-2-65 0,0 2-16 0,2 0-6 16,2 0 0-16,-1 0-1 0,2-2 44 0,-1-1 58 0,2-1 26 16,2-1 16-16</inkml:trace>
  <inkml:trace contextRef="#ctx0" brushRef="#br0" timeOffset="117321.1531">26811 640 0 0,'8'-8'216'15,"-2"-1"84"-15,2-3-8 0,-1-1 7 0,0-2 8 0,-2 1-2 0,0 2-13 16,1 1-8-16,-2 3-11 0,-2 2-8 0,0 1-7 0,-1 1-96 0,-1 4-121 15,0 0-55-15,-1-2-31 0,-1 1 6 0,0 1 17 0,-4 1-13 16,1 1-16-16,-3 2 9 0,-3-1 20 0,-2 3-7 0,-2 2-8 16,-3 0 19-16,-2 2 28 0,-2 0-5 0,-2 4-17 0,-1-1 10 0,-3 2 22 15,0 1-8-15,0 2-17 0,-1 0 11 0,1 1 20 0,0 2-11 0,0 0-18 16,2 1 7-16,1-1 16 0,2 2-8 0,3-1-18 0,2-2 9 16,2 1 18-16,2-3-9 0,5 0-18 0,4-3 7 0,2 0 19 15,4-3-11-15,5-2-20 0,2-1 10 0,5-2 17 0,3-1-10 0,4-2-19 16,3-2 8-16,3-2 17 0,2-1-7 0,4-2-17 0,2-1 6 0,0-2 15 15,2-3-14-15,0 0-17 0,0-3 8 0,0-2 19 0,-1 0-11 16,-3-3-17-16,0 0 13 0,-4-2 19 0,-1 0-11 0,-2-1-17 16,-4-1 5-16,-1 1 16 0,-2 1-8 0,-4-2-12 0,0 1 9 0,-4 1 18 15,-2 1-11-15,-1 1-17 0,-3 0 10 0,-1 1 15 0,-3 2-12 16,-2 1-23-16,0 2 2 0,-1 1 8 0,-2 2-20 0,-1 1-27 0,0 1-15 16,-1 1-12-16,-1 3-26 0,1 0-29 0,1 2-43 0,-1 2-43 15,2 0-19-15,1 2-11 0,0 0 4 0,1 2 14 0,2 0 5 0,1 0 1 16,2 2 16-16,1-2 49 0</inkml:trace>
  <inkml:trace contextRef="#ctx0" brushRef="#br0" timeOffset="117621.4487">27401 650 105 0,'-6'-2'268'15,"-2"-2"1"-15,-2 0-5 0,0-1 3 0,-2-1 7 0,0 1-4 0,-2 1-7 16,1 3 2-16,-3 1 10 0,0 1-61 0,-1 2-77 0,-1 2-50 15,1-1-44-15,-2 4-28 0,2-1-24 0,0 1 6 0,-1 1 12 0,4 0-10 16,-1 1-19-16,3 1 8 0,1-1 14 0,2 1-11 0,2 0-18 16,3 0 3-16,3 0 10 0,1-1-7 0,1 0-12 0,3 1 5 0,2-2 10 15,2 0-9-15,1-1-12 0,2-1 9 0,-1-1 13 0,4 0-5 16,-1-1-13-16,2-2 10 0,-1-1 17 0,2-2-2 0,0-1-11 0,0-2 6 16,0 0 12-16,0-3-6 0,0-1-6 0,0-2 7 0,-1 0 13 15,-2-2-7-15,1-1-10 0,-4 0 5 0,1-1 11 0,-2-2-4 0,-2 2-10 16,0-1 4-16,-2 0 7 0,-1 1-10 0,-1 0-12 0,-2 1-1 0,-1 0 2 15,0 0-11-15,0 2-17 0,-1 1-11 0,-1 0-10 16,1 2-27-16,-2 1-28 0,2 1-40 0,-2 2-44 0,1-1-14 0,2 4-8 16,0 0 4-16,-6 1 7 0,2 2 7 0,0 0 5 0,0 2 8 0,0 1 88 15</inkml:trace>
  <inkml:trace contextRef="#ctx0" brushRef="#br0" timeOffset="117938.2806">27552 755 0 0,'-13'0'147'0,"1"-3"157"0,0-1-4 0,1-2 5 0,2-3 8 15,1 1-5-15,0-1-11 0,2 3 4 0,1 2 10 0,2 0-10 0,1 2-11 16,0-1-97-16,2 3-119 0,2-2-64 0,-1-1-40 0,3 1 0 16,1 0 14-16,3-3-11 0,3 0-18 0,1-1 10 0,4 0 16 15,1-2-8-15,2-1-14 0,2 1 11 0,2-2 21 0,0 1-7 0,1 0-13 16,-2 1 10-16,0-1 17 0,-2 3-14 0,0 0-23 0,-3 2 4 0,-2 0 13 15,-1 2-8-15,-2 0-17 0,-1 2 10 0,-3 0 14 0,0 2-10 16,-3 0-15-16,-1 0 8 0,-1 1 17 0,0 0-4 0,-3 1-7 16,0 1 14-16,-2 0 22 0,1 1 1 0,-3 0-9 0,0 1 9 0,0 1 12 15,-1 2-8-15,-2 1-13 0,0-1 11 0,-1 4 13 0,-1-1-12 16,0 1-21-16,-1 2-12 0,1 1-9 0,-2-1-30 0,1 2-39 0,0-1-53 16,2 1-56-16,2-2-22 0,-1-1-11 0,2 0 2 0,1-2 7 15,2-2-5-15,1 0-8 0,1-3 10 0,1-1 13 0</inkml:trace>
  <inkml:trace contextRef="#ctx0" brushRef="#br0" timeOffset="118306.6235">28040 571 189 0,'7'-8'276'0,"-2"1"-3"0,2-2-6 0,-2 2 4 0,2 1 7 15,-2 1-4-15,0 2-7 0,2 0 5 0,0 2 7 0,1 1-75 0,1 1-96 16,0 2-45-16,1-1-29 0,0 2-22 0,1-1-24 0,0 1 8 15,-2 1 14-15,2-1-8 0,-2 2-19 0,0 0 8 0,-1 2 17 16,0-1-11-16,-1 0-17 0,-2 0 5 0,1 2 14 0,-2 0-14 0,-2 1-18 16,0-1 6-16,-2 3 10 0,-2-1-11 0,0 1-22 0,-2 1 10 0,-3-1 13 15,-2 2-3-15,-2-1-15 0,-1 0 9 0,-1 0 15 0,-2-1-5 0,-1 1-8 16,-1-1 11-16,1-1 14 0,0 0-1 0,0-1-10 16,1-1 14-16,2 0 17 0,-1-2-4 0,4 0-11 0,0-1 5 0,2-1 10 15,2 0-5-15,0-1-9 0,2 0 7 0,2 0 11 0,0-2-3 0,1 0-6 16,2 1 6-16,2-2 12 0,1 0 0 0,1 0-4 0,2 1 10 0,1-1 12 15,1 0-5-15,2 0-10 0,1 0 6 0,0 1 12 16,1 0-9-16,-1 0-15 0,2 1 6 0,-2 0 11 0,-2 2-13 0,0 0-17 16,-1 1-2-16,-2 1 3 0,-3 0-17 0,-2 2-19 0,0 0-3 0,-5 1 5 15,-1 1-23-15,-1 0-27 0,-5 2-20 0,0 0-17 0,-2 1-35 16,-3 1-42-16,-1 0-30 0,0 1-27 0,0 0-12 0,-1-1-6 0,-1 2 4 16,2 0 11-16,0-2 6 0,3 1 2 0,1 0 16 0,3-2 147 15</inkml:trace>
  <inkml:trace contextRef="#ctx0" brushRef="#br0" timeOffset="143033.4279">13848 12584 63 0,'1'-15'237'0,"1"-3"0"0,-1 0-5 16,3-1 7-16,0 1 8 0,1 0-4 0,2 1-6 0,1 1 3 15,3 3 9-15,2 0-69 0,0 1-93 0,5 1-30 0,2 0-10 16,2 0-19-16,4 1-20 0,2-2 8 0,5 0 20 0,2 0 0 16,3-2-4-16,4 0 19 0,3 1 22 0,3 0 2 0,4-1-9 15,1 2 14-15,5 2 23 0,2 0-5 0,1 0-16 0,3 3 8 16,0 1 14-16,1 1-13 0,1 2-17 0,-2-1-4 0,1 3 4 16,0 0-19-16,1 0-25 0,2-1 0 0,2 1 8 0,4 0-16 0,2-1-20 15,4-2 7-15,5-1 15 0,4-1-9 0,5-2-20 16,3-2 4-16,6-2 8 0,5-1-19 0,1-1-27 0,6-3 3 0,1 0 14 15,4-2-17-15,1-3-26 0,2 1 1 0,-1-3 7 0,2-2-15 16,0 1-21-16,0-1 0 0,-2-1 6 0,-1 1-18 0,-2 0-21 16,-2 0 0-16,-4 4 12 0,-2-1-9 0,-3 1-14 0,-4 2-17 0,-4 2-16 15,-4 1-41-15,-5 3-49 0,-5-1-7 0,-4 3 6 16,-5 1 3-16,-6 3 3 0,-6 1 15 0,-6 1 18 0,-7 1 14 0,-6 3 16 16</inkml:trace>
  <inkml:trace contextRef="#ctx0" brushRef="#br0" timeOffset="143517.6955">15255 12952 0 0,'4'-17'198'15,"-2"-1"28"-15,2-1 11 0,-1 1 0 0,0 2-1 16,-1 2 2-16,1 2 5 0,-2 3-3 0,-1 2-4 0,0 3-53 0,-2 2-65 15,-2 2-38-15,-2 2-32 0,-2 3-12 0,-2 4-6 0,-4 0-8 16,0 6-7-16,-5 1 14 0,-4 5 19 0,-1 4 3 0,-1 3-6 16,-3 2 18-16,-1 3 24 0,-2 3-3 0,0 3-9 0,1 0 9 15,-1 2 18-15,0 1-6 0,2 0-9 0,0 1 3 0,-1 2 7 16,1 0-17-16,1 0-25 0,-1-2 1 0,1 4 5 0,0-2-16 16,0 0-25-16,1 0 2 0,2 0 10 0,1-3-13 0,1 0-17 15,0 0 4-15,3-3 12 0,2-3-12 0,0-2-20 0,4-1 2 0,-1-3 6 16,3-4-16-16,1-1-26 0,3-2-2 0,2-4 2 0,0-1-18 15,2-3-21-15,2-1 3 0,0-5 12 0,2-2-12 0,0-1-19 16,2-3-10-16,0-1-7 0,1-5-18 0,0 0-21 0,2-6-16 16,0-2-16-16,3-4-17 0,3-4-22 0,1-4-10 0,3-5-6 15,2-5-9-15,3-6-10 0,3-2 7 0,1-4 10 0,2-3 26 16,2-1 27-16</inkml:trace>
  <inkml:trace contextRef="#ctx0" brushRef="#br0" timeOffset="144151.0921">14832 13355 88 0,'19'-41'170'15,"1"1"10"-15,-2 3 7 0,2 0 8 0,-1 2 8 16,1 3 8-16,-1 1 13 0,-1 1-19 0,2 2-28 0,-1 2-33 0,1 2-33 15,0 1-12-15,0 4-1 0,0 1-11 0,0 1-14 0,0 4-4 16,-1 1 0-16,-1 2-21 0,1 3-25 0,0 2-1 0,-2 1 5 16,0 4-10-16,1 2-14 0,-2 2 9 0,0 4 16 0,0 1-7 0,-3 4-15 15,0 4 11-15,1 2 14 0,-4 4-8 0,0 4-14 16,-1 0 7-16,-2 3 14 0,-1 1-4 0,-2 3-14 0,0 1 7 0,-1 0 16 16,-2-1-14-16,-1 1-20 0,0 1 8 0,0-1 18 0,0 0-10 15,2 0-23-15,-2-4 12 0,1 1 16 0,2-4-10 0,-1 1-19 16,2-5 8-16,2-5 19 0,0-1-11 0,1-1-17 0,0-5 11 15,1-5 21-15,1-1-13 0,0-1-23 0,2-5 10 0,1-2 19 16,1-4-11-16,1-4-24 0,0-2 10 0,2-5 22 0,-1-2-11 0,1-4-18 16,0-2 9-16,0-5 18 0,0-2-12 0,-1-2-21 15,1-2 9-15,-2-3 19 0,1 0-10 0,-2-1-16 0,1-1 10 0,-1-1 19 16,-1 1-8-16,-1 1-17 0,-1-1 10 0,1 2 17 0,-3 2-9 16,0 2-19-16,0 4 13 0,-1 2 19 0,-2 3-7 0,0 4-15 15,-1 3 14-15,-1 4 22 0,0 1-11 0,-1 5-20 0,0 2 7 16,-1 2 16-16,0 1-8 0,-1 4-17 0,0 0 9 0,0 0 18 15,0 4-12-15,0 1-21 0,0 2 10 0,0 4 19 0,-1 1-16 16,1 1-20-16,-1 4 8 0,-1 1 20 0,0 2-6 0,0 3-18 16,0 0 8-16,-1 2 16 0,0 0-11 0,1 1-17 0,-1 0 10 0,0 0 21 15,2-2-14-15,0-1-20 0,1-2 8 0,0-1 17 0,1-4-12 16,2-1-21-16,1-2 8 0,0-2 17 0,1-2-8 0,0-1-17 16,1-2 10-16,0-3 17 0,2 0-15 0,0-2-24 0,2-1 5 15,-1-3 13-15,2-1-11 0,1-4-16 0,0-1 8 0,0-3 13 16,1-3-9-16,0-1-14 0,2-5 8 0,-2 0 15 0,2-5-6 0,-2 0-12 15,3-2 15-15,-1-2 24 0,1 0 11 0,1 0 4 16,-1-1 25-16,2 1 32 0,-1 1 15 0,0 2 9 0,1 0 18 0,-2 3 21 16,-2 4-6-16,-2 1-12 0,0 3 6 0,-2 4 12 15,-2 3-10-15,-2 3-20 0,0 2-2 0,-2 3 1 0,0 3-23 0,0 4-30 16,0 3-9-16,0 1-5 0,-2 5-13 0,0 3-18 16,-2 2 8-16,-2 4 14 0,0 4-2 0,-4 3-11 0,-2 4 10 0,-1 4 16 15,-4 3-5-15,-2 3-8 0,-1 3 7 0,-4 1 10 0,0 3-3 0,0 0-9 16,-1 2 3-16,1-1 9 0,0 2-9 0,0-2-14 15,2-2-4-15,2 0-1 0,2-3-34 0,3-2-41 0,2-4-25 0,2-1-19 16,4-7-45-16,3-2-51 0,3-7-70 0,5-2-80 0,4-7-29 16,1-5-10-16,5-5 0 0,3-5 5 0,4-7 5 0,3-4 5 15,3-8 26-15,2-3 32 0,3-6 26 0,3-5 194 0</inkml:trace>
  <inkml:trace contextRef="#ctx0" brushRef="#br0" timeOffset="144985.6746">16708 13360 0 0,'1'-6'162'0,"1"0"70"0,-4 0 28 16,1 0 1-16,-2-2-3 0,1 2 10 0,-1 2 17 0,-1-2 5 0,0 1 2 15,-1-1-35-15,1 1-49 0,-2 0-41 0,0 0-41 0,-1 1-11 0,-1-1 4 16,0 1-29-16,-1 1-33 0,-1-1 3 0,0 2 16 16,-2-1-10-16,-2 2-21 0,1 1 8 0,-3 0 14 0,-1 2 1 0,-3 1-4 15,0 2 4-15,-3 1 7 0,0 1 0 0,-2 2-2 0,0 3 13 16,-2 2 16-16,0 1-6 0,2 3-11 0,-2 1 2 0,3 2 3 15,2 2-13-15,0 1-19 0,2 3-5 0,4 0-5 0,2-2-14 0,2 4-11 16,2-2-8-16,5 0-6 0,4 0-12 0,2 0-15 16,3-3-5-16,5-2 1 0,3-2-5 0,4-2-9 0,4-3-2 0,3-3 1 15,2-3-11-15,3-3-18 0,2-5-3 0,0-2 0 16,1-4-9-16,1-2-11 0,-1-4 2 0,-2-2 3 0,0-4-6 0,-2-1-13 16,0-1 8-16,-3-4 17 0,0 1-3 0,-3-4-6 0,-2 1 17 15,-1-1 25-15,-2-1 7 0,-2 2 4 0,-2 1 28 0,-3-2 39 16,-1 4 24-16,-3-2 19 0,-2 6 29 0,-2-2 32 0,-2 4 10 0,-2 2 3 15,-1 1 9-15,-1 1 10 0,0 4-4 0,-2-1-6 16,0 3-4-16,-1 2-4 0,2 0-20 0,-2 3-23 0,1 0-21 0,0 2-15 16,1 1-21-16,0 3-17 0,0 1-14 0,0 1-16 15,1 3-8-15,1 2-5 0,0 3-14 0,0 0-17 0,1 3-19 0,1 2-16 16,0 1-15-16,2-2-18 0,3 4-21 0,0-4-25 0,2 1-11 16,0-1-5-16,3-2-20 0,3-2-22 0,1-3-4 0,1 0-3 15,2-3 0-15,1-2 0 0,1-2 5 0,1-2 5 0,2-3 5 16,-2-3-1-16,2 0 17 0,0-3 20 0,2 0 8 0,-2-3 1 15,1 0 18-15,-1-3 22 0,1-2 11 0,-1-1 6 0,2 2 20 0,-2-5 26 16,0 1 31-16,-2 1 34 0,0-1 49 0,-2 1 55 16,0-1 28-16,-3 4 19 0,-1-2 29 0,-3 3 29 0,-1 1 4 0,-1 1-5 15,-2 4 4-15,-1 0 4 0,-1 1-11 0,-2 4-17 0,-1 1-13 16,0 0-8-16,2 3-35 0,-2 1-41 0,0 4-16 0,-2 1-7 16,1 3-19-16,-2 3-20 0,-1 3 2 0,-1 1 10 0,-2 4-2 15,-1 2-8-15,-1 4 5 0,-2 1 11 0,-2 3-8 0,0 1-15 16,-2 1 1-16,2 1 5 0,-2-2-7 0,0 2-13 0,2-1-2 0,0-2-1 15,-1-2-7-15,1-2-9 0,0-2 2 0,-1-3 7 16,1-2-2-16,-2-2-1 0,2-2 8 0,-2-3 11 0,-1-2 2 0,2-1 0 16,-2-4 8-16,0-1 10 0,1-2 3 0,-1-2 4 0,3-3 7 15,-2-2 4-15,3-1 0 0,0-1 0 0,1-2-3 0,1-3-3 16,2-2-6-16,0-1-3 0,1-1-8 0,2-2-2 0,2-2-7 16,3-1-4-16,1-1-12 0,3-2-16 0,3-2-20 0,4 1-24 15,1-2-24-15,2 0-23 0,2 0-34 0,4 0-39 0,2 0-28 0,2 1-29 16,2 2-35-16,2-1-35 0,3 1-38 0,1 1-38 0,3 1-35 15,1-1-35-15,0-1 4 0,1 2 17 0,2-1 20 0,-1 1 19 16,0-1 34-16,-2 1 40 0,0-1 28 0,-2-1 60 0</inkml:trace>
  <inkml:trace contextRef="#ctx0" brushRef="#br0" timeOffset="145502.4177">18101 12572 0 0,'-4'-16'195'0,"-1"1"123"0,-3 1-8 0,0 1 5 0,-1 2 11 16,-1 2-7-16,0 2-8 0,0 4 2 0,0 4 8 0,-1 2-3 0,-1 5-9 16,0 4-97-16,0 2-127 0,-3 4-55 0,2 4-34 15,-2 3 4-15,1 4 15 0,-2 3-11 0,1 3-16 0,0 3 8 0,2 3 19 16,0 1-8-16,-1 2-14 0,4 2 8 0,-1 0 19 0,0 0-10 16,2 0-17-16,1-2 8 0,0 0 16 0,1-2-8 0,-1-2-18 15,2-1 10-15,-1-3 17 0,2-3-9 0,-2-1-15 0,2-2 8 16,-1-3 14-16,1-3-10 0,1-3-15 0,-1-3 8 0,1-2 16 15,0-2-11-15,0-5-19 0,-2-2 11 0,2-2 17 0,-1-2-10 0,1-3-18 16,-1 0 3-16,1-5 12 0,-2-1-10 0,2-1-19 16,2-5 8-16,0 0 17 0,2-5-10 0,2 1-16 0,2-4 11 0,2 1 20 15,2-4-7-15,4 2-13 0,2-1 10 0,0-1 21 0,2 1-3 16,2 1-14-16,0 1 16 0,2 1 20 0,-1 4-10 0,1-1-18 16,1 3 9-16,-1 2 20 0,2 1-11 0,-1 2-21 0,2 1 7 15,-2 2 13-15,0 1-11 0,1 3-18 0,-1 0 6 0,-1 2 16 16,-1 2-11-16,-1 0-19 0,1 1 8 0,-2 1 20 0,1 1-13 0,-2 0-22 15,1 1 8-15,-1-1 17 0,-1 1-10 0,1 0-18 0,-2-1 9 16,0 0 18-16,0-1-10 0,-2-1-19 0,2-1 10 0,-4 1 19 16,1-2-9-16,0-1-17 0,-3 1 14 0,0-1 21 0,-2 0-9 15,0-1-15-15,-2 1 14 0,-4-1 23 0,2 0 1 0,-2 0-8 16,0 0 31-16,0 0 41 0,0 3 15 0,0 0 3 0,-1 1 21 0,-2-1 21 16,1 3 8-16,-2 0-1 0,0 2 7 0,-3 1 7 15,0 1-8-15,1 2-11 0,-2 0-5 0,0 2-3 0,0 1-23 0,0 0-31 16,0 1-25-16,0 1-25 0,1 1-38 0,0 0-46 15,2 0-40-15,1-2-43 0,0 1-46 0,3-2-43 0,-1 0-55 0,4-3-58 16,2-3-58-16,1-3-58 0,2-2-19 0,1-2-7 0,2-5 6 16,2-2 11-16,2-4 25 0,0-4 27 0,4-2 33 0,-2-5 31 15</inkml:trace>
  <inkml:trace contextRef="#ctx0" brushRef="#br0" timeOffset="145623.4853">18649 12738 232 0,'-6'4'221'16,"0"-1"-23"-16,0 3-23 0,-1 1-65 0,2 3-77 0,-1 1-24 0,1 2-6 16,1 1-2-16,0 2-1 0,0 1-82 0,1 0-106 0,1 2-40 0,-1-1-19 15</inkml:trace>
  <inkml:trace contextRef="#ctx0" brushRef="#br0" timeOffset="146086.8635">18712 13140 15 0,'5'2'312'0,"-1"0"6"0,0-2 0 0,-1 0 3 0,0-2 10 15,-1 1-4-15,0-1-9 0,0-1 5 0,1 0 7 0,0-1-35 0,1 1-47 16,0-2-73-16,1 0-80 0,0-1-50 0,2-1-44 16,0-2-7-16,2 1 5 0,2-3-22 0,1-2-26 0,2 0-7 0,2-4 1 15,3-1-22-15,2-2-28 0,1-3-7 0,2-2-7 16,1-3-17-16,0-1-20 0,3-3-6 0,0-2-5 0,0-2-4 0,0-1-4 16,0 0 11-16,0-3 19 0,-1 2 17 0,-2-2 16 0,1 3 43 15,-5 1 52-15,0 1 46 0,-2 3 46 0,-3 2 48 0,-3 3 49 16,-2 5 28-16,-3 1 20 0,-1 6 13 0,-3 1 8 0,-2 5-1 0,0 2-4 15,-2 3-4-15,0 4-2 0,-3 2-28 0,-1 3-34 0,-1 4-25 16,-2 3-25-16,-2 2-31 0,-2 5-33 0,-1 3-9 0,-3 4-4 16,-2 3-4-16,0 5-8 0,-3 2 5 0,0 3 10 15,-2 4-5-15,2 3-6 0,-1 1 1 0,1 3 5 0,1 1-9 0,1 1-12 16,-1 0-3-16,3 0-1 0,3-2-5 0,-1-1-9 0,4-3 1 16,2-3 4-16,2-3-5 0,4-6-5 0,2-2 2 0,2-5 2 15,4-4 1-15,0-3-3 0,2-4 3 0,3-3 4 0,1-4-2 0,0-3-2 16,3-3 1-16,-1-3 4 0,4-3-1 0,-1-3-2 15,3-3 2-15,1-3 2 0,2-2-3 0,1-3-1 0,0-2-1 0,3-4 4 16,1-1-4-16,-2-1-2 0,2-3-1 0,-1-1 4 0,1-1-1 16,-1 2-2-16,-1-1 5 0,-2 1 11 0,0 2 5 0,-1 3 1 15,-3 3 1-15,-1 2 2 0,-2 4-3 0,-2 4-1 0,-2 2-1 16,-1 5 4-16,-1 3-1 0,-2 2-2 0,-1 4-1 0,-1 4 1 16,-2 3-8-16,-1 3-14 0,-3 4-25 0,-1 3-25 0,-2 4-53 0,-4 3-57 15,0 4-66-15,-4 1-69 0,0 2-60 0,-4 1-57 16,1 2-15-16,0 1-5 0,1-2-1 0,1 0 0 0,2-1 3 0,3-5 5 15,4-3 17-15,2-2 25 0</inkml:trace>
  <inkml:trace contextRef="#ctx0" brushRef="#br0" timeOffset="146737.5748">20123 12534 285 0,'-8'0'367'0,"2"-1"17"0,2-2 17 16,0 0-2-16,2-1-6 0,0-1 3 0,4 2 6 0,0 0-3 0,4 2-8 16,2 0-44-16,4 1-58 0,4 0-98 0,4 1-115 0,2-1-34 0,5 1-13 15,1-1-25-15,4 0-29 0,1 0-2 0,3 0 7 0,2 0-17 16,0-1-25-16,2 0-22 0,2 0-18 0,-1 0-30 0,0-2-33 15,1 2-54-15,-2 0-60 0,0-2-49 0,-3 2-50 0,-1-1-5 0,-1-1 8 16,-3 0 3-16,-2-2 0 0,-2-1 15 0,0-1 18 0,-2-3 23 0,-2-1 26 16</inkml:trace>
  <inkml:trace contextRef="#ctx0" brushRef="#br0" timeOffset="146937.6693">21256 12089 181 0,'7'0'455'0,"-2"0"5"0,0-1-4 0,2-2 6 15,0 0 5-15,1 0-4 0,1 4-4 0,3 3 2 0,3 3 2 16,2 3-4-16,0 2-9 0,2 3-153 0,1 2-195 0,-3 2-79 0,1 2-43 16,-4 0-2-16,-2 2 8 0,-4 0-8 0,-2 2-16 0,-5 0 7 0,-2 2 11 15,-5 0-16-15,-4 1-22 0,-5 1-17 0,-5 1-12 0,-3 1-26 16,-5 1-28-16,-2 2-28 0,-5 2-32 0,-2 0-47 0,-2 0-50 0,-1-1-53 16,1 0-53-16,2-3-20 0,2-2-11 0,2-4 10 0,5-2 20 15,4-4 21-15,7-6 20 0,5-3 25 0,5-5 25 0</inkml:trace>
  <inkml:trace contextRef="#ctx0" brushRef="#br0" timeOffset="147305.0197">22627 11926 0 0,'2'-21'295'0,"-3"2"35"0,-3-1-4 0,-3-1-11 0,-3 2-15 16,-2 2-21-16,-4 2-21 0,-3 3-6 0,-4 2 3 0,-2 4-11 15,-3 2-11-15,-4 3-110 0,-1 2-141 0,-3 2-29 0,-2 0 4 0,2 2 16 16,0 1 18-16,3 3 24 0,1 0 22 0,3 3 34 0,2 3 34 16,4 3 19-16,2 1 17 0,2 5 17 0,3 2 14 0,3 3 1 0,1 3-4 15,1 3-16-15,2 2-16 0,2 3-8 0,2 2-5 0,2 0-11 16,3 1-19-16,2-1-4 0,2 1 2 0,2-2-17 0,2-1-21 0,3-2 3 16,1-2 9-16,0-2-9 0,1-3-15 0,1-2 6 0,0-3 10 15,0-1-5-15,-2-1-13 0,0-3 5 0,-2-1 11 0,0-2-11 0,-2-2-14 16,-2-1 2-16,0-1 8 0,-4-2-10 0,-2-2-13 0,-1 0 2 0,-3-2 4 15,-3 0-8-15,-1-1-10 0,-4-1 0 0,-1 0 5 0,-4-1-4 16,-2-1-7-16,-2 0 3 0,-2 0 6 0,-1-2-6 0,0 0-9 0,-1 0 0 16,-2-2 0-16,2-2-16 0,1 0-20 0,1-2-6 0,2 1 0 15,2-2-29-15,2-1-32 0,2 0-38 0,3 0-38 0,3-1-46 0,2-2-49 16,4 1-70-16,3 0-74 0,3-2-32 0,5-2-17 0,4 0 7 0,3-1 14 16,3-2 8-16,6 1 5 0,2 0 25 0,3-1 31 0,0 1 38 15,5 1 80-15</inkml:trace>
  <inkml:trace contextRef="#ctx0" brushRef="#br0" timeOffset="147639.1702">22656 12464 0 0,'5'-2'208'0,"-2"-2"164"0,0 0 20 0,-3-1 2 15,-2 0-1-15,1 0 11 0,-3 2 11 0,0-1-1 0,0 2-4 16,-1-1 8-16,-1 2 16 0,0 0-101 0,-1 1-134 0,-1 0-62 0,0 1-46 16,0 1-31-16,0 1-25 0,1 0-1 0,1 2 11 0,-1 1-15 0,2 0-22 15,-1 3 7-15,2-1 13 0,2 2-16 0,0-1-22 0,1 3 5 16,1 0 17-16,1 0-10 0,3 0-22 0,0 1 5 0,2 1 14 15,0-2-14-15,2 1-21 0,2-2 6 0,0 1 13 0,2-3-11 0,0 0-22 16,3-1 5-16,0-2 11 0,-1 0-13 0,2-2-19 0,0-2 6 0,0-1 12 16,0-1-7-16,0-1-11 0,0-3 7 0,0 0 17 0,-1-2-6 0,1-2-10 15,-1 0 10-15,-2-2 15 0,2 0 0 0,-2-2-5 0,-1-2 10 16,0 1 13-16,0-1 3 0,-1 1 0 0,-1-2 13 0,0 2 22 16,-1-1 5-16,-1 2 2 0,-1-2 18 0,-1 4 24 0,0-1 5 0,-1 2-4 15,-2 1 10-15,-1 2 13 0,1 0-3 0,-2 1-11 0,1 2 2 0,-1 0 3 16,-1 3-18-16,0 0-19 0,0 0-4 0,0 0 2 0,0 0-22 0,-3 3-35 15,1-1-17-15,-2 3-13 0,0 1-33 0,0 1-36 16,-2 3-22-16,1-1-22 0,0 3-26 0,-2 1-34 0,0 2-49 0,1-1-57 16,2 2-51-16,0-1-49 0,2 1-5 0,1-2 9 0,2 1 13 0,2-2 13 15,1-1 23-15,1-2 26 0,2-1 26 0,0 0 26 0</inkml:trace>
  <inkml:trace contextRef="#ctx0" brushRef="#br0" timeOffset="148005.7092">23413 12566 0 0,'10'-9'33'0,"-4"-1"295"0,1 1 10 0,-2-2 7 16,-1 1 6-16,-1-1 0 0,0 2-3 0,-1 0 1 0,0 1 5 0,0 1-3 16,0 1-4-16,0 0-71 0,0 1-90 0,0 0-74 0,1 2-71 15,0-2-22-15,1 1-7 0,0 1-9 0,1-1-10 0,0 0 4 0,3 2 7 16,0-2-5-16,2 1-8 0,-1 0 3 0,0 0 7 0,2 0-4 0,0 1-7 16,-1 1 4-16,0 0 4 0,-1 1-1 0,0 0-4 0,-1 1 2 15,0 0 7-15,-1 1-4 0,0 3-7 0,-2 0 6 0,-1 2 9 16,0 2 2-16,-3 0-2 0,1 3 19 0,-2 3 25 0,-3 1 1 0,-1 4-5 15,-1 1 11-15,-3 4 17 0,-2 2-5 0,-3 3-11 0,0 3 10 0,-3 2 11 16,-3 2-4-16,-1 3-12 0,-1 1 3 0,-2 1 6 0,-1 1-21 0,0 1-25 16,-1 0 4-16,-1-2 15 0,1 0-9 0,1-3-18 0,1-2 10 15,2-2 22-15,0-4-5 0,1-2-12 0,1-2 10 0,0-5 16 16,2-1-5-16,-2-3-14 0,1-4 11 0,0 1 21 0,0-6-3 0,0-2-7 16,2-4 1-16,2-1 9 0,0-4-9 0,2-1-14 0,2-4 1 0,0-2 4 15,4-6-9-15,0 1-15 0,2-4 3 0,3-4 4 0,1-2-11 16,1-2-17-16,5-4-11 0,2-1-11 0,2-3-26 0,4-2-30 0,3-1-27 15,3 0-26-15,3 1-41 0,2 1-49 0,2 1-76 0,2 2-87 16,0 1-57-16,3 2-51 0,0 1-12 0,0 3 0 0,0 1 5 0,2 4 5 16,-2 2 22-16,1 1 26 0,0 2 26 0,2 3 27 0</inkml:trace>
  <inkml:trace contextRef="#ctx0" brushRef="#br0" timeOffset="148606.1661">24933 12348 132 0,'-8'-7'273'16,"-1"0"6"-16,-2-3-2 0,1 0 10 0,-1 1 10 0,-1-1 10 0,-1 1 11 15,1-1 14-15,-2 0 11 0,1 2-38 0,0 0-56 0,-1-1-32 0,1 1-23 16,0-1-13-16,-1 2-5 0,2 1-8 0,0 0-6 0,3 1-5 16,0 1-4-16,1 1-15 0,1 1-16 0,2 1-10 0,-1 1-5 15,2 2-31-15,2 3-35 0,-2 2-16 0,1 3-10 0,0 2-25 0,1 3-29 16,0 2-6-16,1 3 0 0,0 1-18 0,1 2-23 0,1-1-8 0,2 2-4 15,-1-1-11-15,2 1-16 0,2-2 2 0,0-1 5 0,2-1-2 16,2-2-2-16,2-2 11 0,0-2 15 0,2-2 9 0,2-4 6 16,2-2 15-16,0-4 14 0,2-2 13 0,0-2 13 0,3-3 7 0,0-3 5 15,-1-4 5-15,4-3 8 0,-2-3-1 0,2-3 1 0,1-4 1 0,1-4 0 16,0-4-3-16,3-1-5 0,-2-6 1 0,3-2 1 0,0-2 0 0,0-4-5 16,0-2 5-16,1-2 9 0,1-1-1 0,0 0-7 0,0-1 8 15,-1 0 9-15,0 1 18 0,-1 2 18 0,0 1 12 0,-2 4 14 16,-2 1 14-16,-3 3 17 0,-2 5 5 0,-5 3 1 0,0 4 3 0,-5 6 3 15,-2 4-5-15,-3 4-7 0,-3 4 0 0,-1 5 0 0,-3 4-21 0,-1 3-28 16,-2 4-5-16,-2 4 0 0,-3 5-21 0,-1 5-26 0,-1 5 1 16,-3 2 10-16,-3 6-14 0,-1 3-17 0,-3 4 7 0,1 3 16 15,-2 3-7-15,-2 3-13 0,2 2 10 0,-1 2 16 0,1 1-8 0,1 0-17 16,3 1 7-16,0-2 17 0,3-1-13 0,1-2-23 0,1-3 1 0,2-2 11 16,1-3-13-16,1-3-20 0,2-3-8 0,1-3-2 0,-1-3-23 0,1-3-32 15,0-4-17-15,0-3-16 0,-2-1-23 0,1-4-29 0,0-1-50 16,-1-2-56-16,1-4-46 0,-2-1-38 0,1-4-4 0,-2-2 13 15,-2-4 8-15,0-2 5 0,-4-5 20 0,1-1 22 0,-2-5 21 0,-1-3 24 16</inkml:trace>
  <inkml:trace contextRef="#ctx0" brushRef="#br0" timeOffset="148755.8296">25128 11786 169 0,'8'-15'482'0,"1"0"14"0,2 3 8 16,1 0 0-16,1 2-1 0,2 0 1 0,2 5 3 0,3 4-3 0,0 3-2 15,4 4 2-15,0 3 2 0,3 3-152 0,1 3-197 0,0 2-88 0,1 1-54 16,1 3-27-16,0 0-18 0,0 1-4 0,0 2-4 0,1-1-19 15,0 1-27-15,-1 1-19 0,0-1-17 0,-1 0-27 0,-1 1-33 0,0-1-35 16,-3 0-40-16,1-1-45 0,-1 1-48 0,-2-1-49 0,1-1-52 16,-2 0-13-16,0-3-1 0,0 0 19 0,1-1 22 0,0-1 20 0,1-2 20 15,-2-1 26-15,2-1 29 0</inkml:trace>
  <inkml:trace contextRef="#ctx0" brushRef="#br0" timeOffset="149090.2711">26244 12350 336 0,'7'-3'379'0,"-1"-2"14"0,-2-1 9 15,-1 0 15-15,-2-1 21 0,-1-2 6 0,0 1 5 0,-2-2 11 0,-1 1 11 16,-1-1-54-16,-1 1-75 0,-2-2-81 0,-1 0-81 0,-1 0-43 0,-2 0-31 15,-1 1-10-15,-1-1-4 0,-2 1-17 0,0 2-23 0,-1-1-4 16,-1 2-3-16,0 2-12 0,-1 2-15 0,1 0-4 0,-2 2-1 16,2 4-7-16,0 0-9 0,-1 3 2 0,1 3 7 0,0 1-5 0,2 2-7 15,0 3 2-15,1 0 4 0,2 2-6 0,1 0-11 0,2 2 5 0,1-1 3 16,1 1-9-16,2 1-12 0,2-1 0 0,2-1 3 0,2 0-10 16,2 0-14-16,2-3 1 0,3 1 10 0,1-2-11 0,3-2-14 15,2 0 8-15,2-2 12 0,1-2-6 0,3 0-13 0,0-4 11 0,0 0 19 16,1-3-4-16,2-2-7 0,-2-1 15 0,2-3 20 0,-2-2-5 0,-1-2-12 15,0-2 13-15,-1-2 20 0,-2-1-3 0,1-2-10 0,-4-1 17 0,0-1 25 16,-4 0 4-16,1 0-3 0,-3-1 16 0,-1 1 22 0,-1 0-1 16,-2 1-7-16,0 1 8 0,-1 1 10 0,-2 1-5 0,-1 2-10 0,0 2 3 15,0 1 5-15,-1 1-19 0,1 2-25 0,-1 2-25 0,-1 0-25 16,2 0-32-16,0 4-38 0,0 0-15 0,0 0-11 0,-1 4-26 0,0 2-29 16,-1 1-27-16,1 2-29 0,0 3-26 0,-1 1-31 0,4 1-40 0,-1 2-43 15,3-1-34-15,1 2-29 0,3-1 5 0,3-1 19 0,2 1 10 16,3-3 10-16,2 0 23 0,0-1 24 0,1 0 29 0,2-1 29 15</inkml:trace>
  <inkml:trace contextRef="#ctx0" brushRef="#br0" timeOffset="149390.644">26609 12492 201 0,'16'4'372'0,"-1"-2"28"0,-4-1 26 16,-2 0 30-16,-4-1 32 0,1 0 28 0,-4-1 25 0,0 1 14 0,-2 0 8 15,1-2-38-15,0 1-50 0,1-2-82 0,-1 1-94 0,-1-1-49 16,0 0-35-16,0 0-29 0,0 0-30 0,0 0-29 0,0 1-26 16,0 0-32-16,0 2-30 0,1-3-17 0,-1 3-8 0,0-2-20 0,0 2-21 15,2-3-11-15,0 2-7 0,1 1-15 0,1 0-16 0,1-1-14 0,3 1-15 16,3-1-12-16,1 0-12 0,3-2-18 0,2 1-17 0,3-1-8 15,0-1-2-15,3-1-2 0,-1-1-4 0,2 0 11 0,2-3 11 16,-1 1 11-16,2-3 5 0,-1 0 19 0,1-1 25 0,1-1 11 0,-1 0 6 16,-1-1 35-16,1 0 43 0,-3 0 21 0,0 1 16 0,-3 1 35 0,1-1 41 15,-4 2 20-15,0 0 14 0,-4 3 17 0,0-1 17 0,-2 2 8 0,-3 0 5 16,-1 2 2-16,-1 0 2 0,-1 0-12 0,-2 3-18 0,0 0-15 16,-1-1-16-16,0 2-19 0,-3 1-22 0,0 0-22 0,0 0-23 15,2 2-14-15,1 1-7 0,-2 2-15 0,2-1-15 0,-2 4 0 0,2 1 5 16,-2 2-11-16,1 1-14 0,-1 2-10 0,-1 2-9 0,0 1-24 0,-1 0-28 15,-1 2-35-15,0 0-41 0,-1 0-43 0,-1 2-48 0,1-1-49 16,-1 2-56-16,2-2-80 0,-1 0-91 0,2 1-19 0,-1-3 4 0,1 0 10 16,0-1 16-16,-2-2 19 0,2-2 25 0,-3-1 38 0,0-1 44 15,-3-1 43-15,-2-3 156 0</inkml:trace>
  <inkml:trace contextRef="#ctx0" brushRef="#br0" timeOffset="150441.4191">22229 13105 0 0,'-8'5'88'0,"2"-1"59"0,-1-1-1 0,2 0 1 16,-1-1 3-16,1 0-2 0,1 1-1 0,0-1-21 0,0 1-28 15,0 0-34-15,1 0-34 0,1 0-10 0,-1 1-7 0,0-1 4 0,2 1 2 16,0 0 7-16,1-1 7 0,0 1 9 0,1-1 9 16,0 1 15-16,2 0 15 0,1 0 16 0,1 2 22 0,2-1 2 0,1 1 1 15,4 0 10-15,3 1 12 0,3-1 3 0,4 2-2 0,4-2 7 16,6 1 7-16,4-1-8 0,6-1-10 0,3-1-4 0,7 0-1 16,7-2-11-16,3 1-17 0,6-3 0 0,8 0 7 0,6-1-13 15,3-1-18-15,6 1-1 0,3-1 2 0,4-1-11 0,2 2-20 16,2-1-3-16,2 1 4 0,3-1-14 0,2 2-17 0,2 0-2 0,2 0 4 15,3 2-10-15,2-1-14 0,2 0 4 0,1 1 9 0,4 1-6 16,2-1-11-16,1 2 2 0,4-2 6 0,1 2-3 0,5-1-6 16,-1 1 5-16,2 1 8 0,-2 1-4 0,0-1-12 0,-2 1 5 15,-2 0 7-15,-2 0-20 0,-7 1-26 0,-5 0-20 0,-7 0-15 16,-8 2-41-16,-8-2-49 0,-8 2-54 0,-11-1-49 0,-9-2-58 0,-9 1-52 16,-9-1-15-16,-10 0 0 0,-8-1 0 0,-6 1-3 15,-12-3 18-15,-7 0 24 0,-7-3 18 0,-9 1 17 0</inkml:trace>
  <inkml:trace contextRef="#ctx0" brushRef="#br0" timeOffset="151359.7011">23204 14284 0 0,'3'-11'244'0,"-1"2"17"0,0-1 3 15,-2 2 12-15,-2-1 12 0,0 2 2 0,-2-1-4 0,0 1 7 16,0-1 10-16,-2 1-45 0,0 1-62 0,-1 0-38 0,-1 0-32 16,-1 0-26-16,-1 0-23 0,0 0-8 0,-4 0-6 0,1 0-6 0,0 0-6 15,-3 1 0-15,0 2 1 0,-2-1-1 0,0 2-6 0,-2 1-4 0,0 2-4 16,-2 1-1-16,0 1 2 0,0 1-7 0,0 4-4 0,0 1 8 16,0 3 5-16,0 1-2 0,1 4-8 0,1 1 0 0,0 4 6 15,3 1-6-15,1 1-8 0,1 3 8 0,3 0 11 0,4 0-5 0,1 3-8 16,5-2 8-16,2 2 12 0,2-1-10 0,4 1-19 0,0 0 8 0,4 0 14 15,0-2-10-15,2 2-14 0,2-1 5 0,-2-1 13 0,0 1-10 0,0-2-17 16,-2 0 2-16,0 0 11 0,-1-2-12 0,-2 1-18 0,-2-2 8 16,-1 0 14-16,-1-2-8 0,-3 1-17 0,-2-4 10 0,0 2 16 15,-4-3-2-15,-2 0-12 0,-2-3 13 0,-4 2 20 0,-2-4-7 0,-1 1-14 16,-3-4 9-16,-1 1 16 0,-2-1-7 0,-1-2-13 0,0-2 7 0,1 0 13 16,-1-3-8-16,2 0-20 0,-1-3 3 0,0 0 10 0,3 0-25 15,0-3-34-15,2 0-10 0,0-3 1 0,4 1-23 0,0-2-29 16,5 1-17-16,2-2-11 0,5-1-14 0,2 0-14 0,4-1-10 0,4 1-10 15,4-2-1-15,4 1-1 0,2-1 7 0,5 2 7 0,2-1 18 0,2 1 21 16,2 0 9-16,1 1 9 0,2 1 25 0,0 1 32 0,0-2 3 0,0 2-6 16,1 2 23-16,-1-2 29 0,0 1-4 0,-1 1-16 0,1-2 16 15,-3 3 25-15,2 0-10 0,-3-2-21 0,0 2 15 0,-2-1 24 0,1-1-3 16,-3 1-10-16,0-1 13 0,-3 1 27 0,-2-2 1 0,0 0-5 16,-3 0 14-16,-3 1 23 0,-1-1 12 0,-3 0 9 0,-1 0 18 0,-1 2 24 15,-2-1 5-15,-2 1-2 0,-2-2-5 0,-1 1-4 0,-1 2-3 0,-3-1-1 16,-1 1-10-16,-3 0-13 0,-3 1-1 0,-1-1 4 0,-3 2-18 0,-1 1-21 15,-4 0-8-15,0 0 1 0,-2 3-14 0,-2 0-14 16,-2 3 13-16,0 0 16 0,0 0-8 0,0 3-14 0,2 0 2 0,0 3 11 16,1-2-10-16,2 4-20 0,1-2-2 0,2 1 7 0,4 2-14 0,2-1-21 15,2 2-8-15,4 1-1 0,0-2-19 0,5 3-28 0,1-3-1 0,4 0 8 16,3-2-16-16,2-1-19 0,3 0-1 0,1-1 5 16,5-4-13-16,0-1-21 0,2-1 2 0,3-2 8 0,0-2-4 0,-1-1-7 15,2-3 8-15,-1 0 16 0,1-1-2 0,-1-2-8 0,1-2 13 0,-2-1 19 16,0 2 1-16,-1-4-2 0,0 1 13 0,-2-2 22 0,0 0 4 0,-3-2-1 15,-2 2 17-15,0-1 26 0,-2 1 11 0,-2 0 10 0,-2 0 23 16,0 0 28-16,-2 3 7 0,-2 0 1 0,0 3 16 0,-2 0 20 16,0 0 4-16,-2 1-5 0,1 2 4 0,-1 3 7 0,0 0-13 0,0-3-16 15,0 3-10-15,0 0-8 0,0 0-20 0,0 0-25 0,0 0-9 0,-3 2-1 16,1 1-17-16,-1 0-21 0,0 1-5 0,-1 4 1 0,0 1-11 16,0 3-12-16,0 0-8 0,0 1-5 0,2 2-20 0,-2 2-27 15,1-2-17-15,2 3-10 0,-1-2-27 0,1 1-30 0,1-1-27 0,1-1-27 16,2-1-28-16,1-2-23 0,3 0-51 0,-1-2-57 0,4-2-36 0,-1-2-33 15,3-3 9-15,0-2 22 0,1-2 17 0,1-2 14 0,0 0 23 0,0-2 31 16,0 1 26-16,1-4 34 0</inkml:trace>
  <inkml:trace contextRef="#ctx0" brushRef="#br0" timeOffset="151509.6726">23624 14938 208 0,'4'-6'393'0,"-1"0"8"0,-1 0-1 16,0 0 7-16,-1 1 8 0,-1 2-4 0,0 0-7 0,0 3 4 15,0 0 7-15,0 0-32 0,0 0-46 0,0 0-98 0,-3 2-116 0,1 1-57 16,-1 1-39-16,0 1-5 0,-1 2 11 0,2 1-10 0,-2 1-19 15,1 1 2-15,0 1 3 0,2 1-25 0,0 1-37 0,1 1-34 0,0-1-34 16,1 1-50-16,0-1-54 0,1-1-77 0,-1 2-80 0,2-4-32 16,1 1-15-16,-2-4 1 0,2 1 8 0,0-2 5 0,0-3 1 0,-1-2 22 15,-3-1 29-15,0 0 35 0,4-1 154 0</inkml:trace>
  <inkml:trace contextRef="#ctx0" brushRef="#br0" timeOffset="151647.4188">23805 14585 0 0,'-2'-7'33'0,"-1"-2"364"0,-1 0 17 0,0-2-25 0,1 2-40 16,2 0-40-16,-2 2-45 0,1 1-63 0,-1 3-72 0,3 3-55 0,0 0-52 15,-1 6-73-15,1 1-76 0,1 1-112 0,-1-1-118 0,1 4-40 16,2-4-17-16,0 4 25 0,-1-2 38 0</inkml:trace>
  <inkml:trace contextRef="#ctx0" brushRef="#br0" timeOffset="152010.1973">24605 14395 0 0,'4'-14'82'0,"0"1"197"15,0 1 8-15,-2 0-1 0,-1 0-4 0,-1 1 8 0,0 2 11 16,-1 2 7-16,-1-1 5 0,0 4 10 0,-1-1 10 0,-1 1-80 0,0 2-104 15,0 2-31-15,-1 0-7 0,1 2 8 0,-2 1 14 0,0 1 8 16,-1 4 8-16,0 1 4 0,1 3 3 0,-1 3-2 0,0 1-5 16,1 4 2-16,-1 1 4 0,0 3-11 0,1 3-15 0,-1 1-3 0,0 4 0 15,1 1-14-15,-1 0-17 0,-1 0-8 0,0 3-3 0,0-3-9 0,0 0-14 16,-1 1-2-16,-1-1-1 0,0 0-7 0,-1-1-13 0,-2-2-5 0,-1 1-2 16,1-1-2-16,-3 0-7 0,0-1-4 0,0-1-4 0,-1-2-2 15,1-2 3-15,-2-2-3 0,2-4-3 0,0-1 0 0,3-4 0 16,0-2-6-16,2-2-6 0,2-3-15 0,1-2-17 0,0-2-20 0,2-1-23 15,1-1-41-15,1-1-47 0,1-1-59 0,1-1-62 0,2 3-92 0,1-7-106 16,2-1-31-16,1-2-10 0,2-1 1 0,5 1 3 0,1-4 13 0,4 1 19 16,1 1 19-16,3-2 21 0,3 2 40 0,1 0 50 0</inkml:trace>
  <inkml:trace contextRef="#ctx0" brushRef="#br0" timeOffset="152327.3389">24915 14912 0 0,'1'-4'369'0,"-2"1"60"0,-3-2 16 0,-2-1 5 15,-2 0 0-15,-1-1 11 0,-3 1 16 0,-3 1 7 0,1 1 8 16,-4 2 11-16,1 1 7 0,0 1-108 0,-2 0-146 0,2 1-77 0,-2 1-61 16,0 2-26-16,2 1-19 0,1 1-4 0,0 1 5 0,1 2-16 0,1 2-16 15,2 1-7-15,1 1-8 0,2 4-24 0,1-2-27 0,2 1-20 16,4 1-13-16,0 1-27 0,2 1-31 0,3-1-19 0,2-1-10 16,2 1-16-16,2-3-17 0,3 0-6 0,2-3-3 0,0-2-8 0,4-2-5 15,-1-2 11-15,3-2 17 0,-1-2 14 0,1-2 13 0,-2-3 25 16,0 0 28-16,-1-3 19 0,-2 0 15 0,-1-3 25 0,0 0 28 0,-4-3 19 0,0 0 15 15,-2 0 28-15,-2-3 32 0,-2 0 12 0,0-3 8 16,-2 1 16-16,-2-1 21 0,-2 0 7 0,0 0 1 0,-2 0 10 0,-2 0 12 16,1 0-5-16,-2 2-8 0,-1-1-10 0,0 1-7 0,0 2-21 0,-1 1-22 15,1 1-10-15,0 1-2 0,0 2-28 0,1 2-34 0,2 1-28 0,0 0-28 16,1 1-44-16,1 4-52 0,2-1-31 0,1 2-27 0,0 0-51 16,1 5-57-16,0 1-87 0,1 1-99 0,2 2-28 0,0 2-11 15,2-1 7-15,1 1 13 0,1-1 22 0,3 1 27 0,-1-2 33 0,2 0 37 16,0-3 28-16,0 1 85 0</inkml:trace>
  <inkml:trace contextRef="#ctx0" brushRef="#br0" timeOffset="152811.1461">24964 14557 0 0,'-3'-3'252'15,"2"-3"123"-15,1 1 3 0,0-1 4 0,0-1 5 0,1-1-4 0,2 2-10 16,1 2 1-16,1-1 1 0,3 4-9 0,2-2-9 0,0 0-102 16,5 3-129-16,0-3-89 0,2 0-71 0,0 1-20 0,3-2-3 15,0 2-15-15,2-2-17 0,0 1 5 0,1 0 12 0,0-2-13 16,1 2-22-16,1-1-2 0,-1-1 2 0,0 2-11 0,-1-1-16 15,-1 1 13-15,-2 0 22 0,0 0 4 0,-2 0-2 0,-2 1 11 16,-3 1 19-16,-1-1 1 0,-3 1 0 0,-1 1 21 0,-1 0 31 16,-3 0 11-16,0 0 6 0,-4 0 27 0,0 0 32 0,0 0 2 0,0 1-8 15,0 4 7-15,-1-2 13 0,-2 1-10 0,0 2-12 16,1 2-3-16,-2-1 3 0,1 1-28 0,-1 2-40 0,1-1-38 0,1 2-38 16,0 1-80-16,2-2-88 0,2 1-21 0,-1-2 0 0,3 1-9 15,0-1-9-15,3-1 5 0,1-2 7 0,1-2 0 0,0 1-5 16</inkml:trace>
  <inkml:trace contextRef="#ctx0" brushRef="#br0" timeOffset="152973.9121">26152 14221 265 0,'3'-9'426'16,"-1"3"2"-16,0 0-10 0,-2 0 2 0,-2 0 2 0,-2 1-11 0,-1 4-18 15,-2 4-11-15,-2 1-7 0,-2 4-49 0,-2 1-64 0,-3 4-172 0,-1 2-205 16,-3 0-146-16,0 3-125 0,0 2-28 0,-3-1 0 0,2 1-4 15,-1 2-5-15,1-1 13 0,0 3 17 0,-1 0 11 0,1 2 7 16,0-1 24-16,-1 1 75 0</inkml:trace>
  <inkml:trace contextRef="#ctx0" brushRef="#br0" timeOffset="153795.4891">26528 14380 0 0,'5'-8'288'0,"-1"1"58"0,0-2 7 16,0 3-4-16,-1-2-2 0,-2 1-8 0,1 2-8 0,-2 1-2 0,0 1-4 16,0 3-2-16,0 0 1 0,0 0-119 0,0 0-152 0,0-3-47 15,0 3-21-15,1 0-8 0,-1 0-5 0,3 0 2 0,-1 0 7 16,2 0 7-16,2 0 6 0,-1 0 4 0,3 0 7 0,3 1-1 0,1 1 1 16,1-1 1-16,4-1 0 0,2 0-3 0,1-1-2 0,3-1 2 0,1 1 0 15,2-1-3-15,2-2-4 0,2-1-1 0,0 1 4 0,1-2-1 16,1-2 2-16,0 1 8 0,0 1 7 0,-1-3 1 0,-2 1 1 0,-1 1 4 15,-3 1 4-15,-1 0-2 0,-4 0-4 0,-1 4 4 0,-4 1 4 16,-2 1-3-16,-2 1-3 0,-2 2 0 0,-1 2-2 0,-1 1-7 0,-2 0-10 16,-1 0-7-16,-1 3-4 0,-2 0-10 0,-1 3-13 0,-1 0-13 0,-1 0-15 15,-2 1-10-15,-1 2-10 0,-2 0-28 0,1 2-36 0,-4 1-42 0,0 3-46 16,-4 0-46-16,2 0-46 0,-2 0-9 0,-1 3 2 16,0 0 4-16,-2 0 7 0,1 0 16 0,-1-2 17 0,-1 1 11 0,1-1 6 15</inkml:trace>
  <inkml:trace contextRef="#ctx0" brushRef="#br0" timeOffset="153976.9218">26636 15316 0 0,'-1'-4'82'0,"1"-3"362"0,0-2 26 0,1-1 1 15,0-2-2-15,2-2-5 0,0 1-4 0,-2-1-38 0,0 5-49 16,1 0-73-16,-2 3-81 0,0 6-145 0,1-4-167 0,-1 4-150 0,0 0-146 15,0 0-53-15,0 0-28 0,0 0-1 0,0 0 2 0,0 0 5 16,0 0 4-16,0 0 38 0,0 0 97 0</inkml:trace>
  <inkml:trace contextRef="#ctx0" brushRef="#br0" timeOffset="329492.9092">7043 5298 0 0,'-6'-2'34'16,"0"-2"106"-16,0 0 4 0,1 1-2 0,0-2-4 0,1 0 9 16,-2-1 15-16,1 1-15 0,1-1-22 0,-1 0-23 0,1 0-26 15,0 0 4-15,0 0 7 0,1 0-3 0,0 2-9 0,1-2 1 16,0 1 1-16,1 0-7 0,0 1-8 0,-1 1-4 0,2-1 1 16,0 2-7-16,0 2-7 0,0 0-6 0,0-3-3 0,0 3-15 0,0 0-19 15,0 0 1-15,0 0 6 0,0 0-8 0,3-1-10 16,-3 1 5-16,4 0 10 0,1 1-8 0,2 1-10 0,0 0 6 0,1-1 8 15,0 2-4-15,1-2-4 0,2 1 8 0,1-1 10 0,1 1-2 16,3-1-4-16,0 0 8 0,3-1 14 0,2-1 1 0,2-2-7 16,2 1 16-16,3-3 17 0,3 0-1 0,2-2-4 0,4-1 8 0,3-2 14 15,4-2-10-15,3-1-17 0,4-1 4 0,3-2 13 16,4 0-14-16,0 0-21 0,4 0 3 0,0-1 10 0,1 3-16 0,0-2-22 16,-2 3 7-16,0 0 13 0,-2 1-11 0,0 1-20 15,-3 0 9-15,0 2 19 0,0-1-10 0,0 2-21 0,1-1 12 0,0 1 20 16,1 1-11-16,-1-1-17 0,0 0 11 0,1 1 17 0,-2 0-11 15,0-2-23-15,0 1 13 0,-2-1 20 0,0 1-7 0,-2 0-18 16,0-1 9-16,-2 2 18 0,0-1-10 0,-2 0-20 0,0 1 10 0,-2 0 19 16,0 0-11-16,-2 0-18 0,-3 1 9 0,-1 0 18 15,-1 0-12-15,-3 0-18 0,-4 1 6 0,-2 0 18 0,-3 0-9 0,-2 2-15 16,-2-1 10-16,-3 2 17 0,-3-1-10 0,-1 1-19 16,-1-1 11-16,-2 1 18 0,-2 1-10 0,0 0-20 0,-2-1 1 0,0 2 5 15,-1-1-22-15,-1 1-34 0,1 0-25 0,0 0-25 0,0 0-52 16,1 0-56-16,1 0-28 0,-1 0-19 0,2-1-12 0,-1 0-13 15,1-2 5-15,0-1 11 0,-2-2 5 0,0-3 1 0,2 0 19 16,-2-5 163-16</inkml:trace>
  <inkml:trace contextRef="#ctx0" brushRef="#br0" timeOffset="330244.1309">16575 4601 0 0,'-23'0'46'0,"0"-1"139"16,2-1 5-16,0-1 4 0,1-1 7 0,1-1 7 0,0 1 11 16,3-1 0-16,0 1-4 0,2 1-43 0,2-1-50 0,0 2-38 0,1-1-33 15,2 2-8-15,-1 0-1 0,4 0-4 0,-1-1-10 16,3 1-1-16,1 1 0 0,3 0-12 0,0 0-13 0,0 0 5 0,0 0 14 15,0 0-1-15,4 0-5 0,2 1 12 0,3 2 21 16,2-1-3-16,3 1-8 0,4 0 11 0,4 2 18 0,4-1-7 0,3 0-13 16,3 0 8-16,4 0 14 0,4-1-7 0,3 1-10 15,2-3 5-15,3 0 13 0,3 0-18 0,1-1-24 0,4-1 3 0,4 0 13 16,1-1-16-16,4-1-21 0,1 0 8 0,2-1 16 0,1 0-12 0,0 1-20 16,1-1-1-16,-2 1 2 0,-2-1-26 0,0 0-35 15,-2 1-13-15,-3-1-7 0,0 2-25 0,-2-2-31 0,-2 2-25 0,-2 1-23 16,-3-1-47-16,-3 1-52 0,-2 0-6 0,-4 0 6 15,-3 1 2-15,-3 0-2 0,-2 0 19 0,-3 0 25 0,-3 0 17 0,-1-1 91 16</inkml:trace>
  <inkml:trace contextRef="#ctx0" brushRef="#br0" timeOffset="331011.3816">25469 4582 100 0,'-9'-5'240'0,"1"0"0"0,1-1 0 0,2 0 9 0,2 1 14 16,1 0-2-16,0 2-5 0,1 0 5 0,1 3 8 0,0 0-73 15,0 0-98-15,0-2-25 0,0 2-2 0,3-2-16 0,-1 0-20 16,1 0 10-16,1 1 16 0,1-2 1 0,2 1-2 0,1-2 9 0,3 2 10 16,1-2 10-16,2 1 4 0,2-1 6 0,2 1 6 0,4 0-6 0,4 0-9 15,6 0 3-15,5 1 10 0,6 1-11 0,5-1-16 16,5 2-7-16,4 2-7 0,6-1-8 0,1 1-11 0,3 2-8 16,-2-1-11-16,2 2-5 0,-1 1-4 0,1-1 2 0,-2 1 5 15,-1 0-8-15,0 0-16 0,-1-1-5 0,-3 1-2 0,0-1-26 0,-3-1-31 16,-2 2-21-16,-2-1-16 0,-1 1-41 0,-2 0-51 0,-2 0-72 15,0 0-78-15,-2 1-27 0,1 2-11 0,-2-2 1 0,-1 1 7 16,-1 0 3-16,-2-2 4 0,1 0 23 0,-2-3 27 0,-2-2 21 16,1-1 173-16</inkml:trace>
  <inkml:trace contextRef="#ctx0" brushRef="#br0" timeOffset="343626.0847">5117 13900 0 0,'0'0'24'0,"0"0"109"0,-2 0 4 0,2 0 2 0,0 0 5 16,0 0 2-16,0 0 4 0,0 0-23 0,0 0-26 0,0 0-23 15,0 0-20-15,1-2-7 0,-1 2-3 0,3-3-1 0,-2 2-2 16,0 1-5-16,2-3-2 0,1 0-4 0,0-3-4 0,1 0-1 0,2 0-5 15,1-3-3-15,1-2-5 0,3-1-4 0,2-3 2 16,0 0-2-16,2-1-3 0,2-4 0 0,2-2 0 0,0-1 0 0,2-1-3 16,1-1 0-16,2-4 0 0,1-2 0 0,2-1 0 0,0-2 1 15,1-2 2-15,0 0-3 0,2-2-4 0,0 1-1 0,-1-1 2 16,0 1 8-16,-1 1 8 0,-4 1 5 0,-1 2 6 0,-1 3 0 0,-3 2 2 16,-3 2 5-16,-1 2 5 0,-4 4 2 0,-1 3-1 15,-2 2 4-15,-2 3 4 0,-2 2-5 0,-1 3-7 0,-1 2-4 0,-2 3-5 16,-1 2-8-16,2 2-4 0,-2 3 3 0,-2 2 6 0,1 4-3 15,0 3-7-15,-2 4 5 0,-1 4 13 0,0 3-5 0,-1 5-8 16,-1 4 11-16,0 4 15 0,0 5-3 0,1 4-12 0,0 5 6 16,1 2 9-16,1 1-7 0,2 5-16 0,-1 0 2 0,4 2 8 15,-1-1-16-15,2 1-19 0,-1-4 3 0,2-2 11 0,0-2-13 0,0 0-17 16,2-6 4-16,-1-2 10 0,0-2-14 0,1-4-19 16,0-2 2-16,1-5 6 0,0-3-10 0,-1-5-19 0,2-2-7 0,0-4-6 15,0-4-18-15,0-3-21 0,0-1-18 0,0-5-21 0,0-2-43 16,0-2-50-16,0-5-8 0,0-2 8 0,0-4 3 0,0-3-1 15,0-3 8-15,0-6 13 0,-1-1 13 0,0-5 81 0</inkml:trace>
  <inkml:trace contextRef="#ctx0" brushRef="#br0" timeOffset="344059.6997">6765 13088 0 0,'38'-39'205'0,"-4"-1"70"0,-3 2 11 0,-3 1-2 0,-4 2-8 16,-1 4 3-16,-2 4 7 0,-4 4-7 0,1 5-15 0,-4 5-24 15,0 4-28-15,-2 3-89 0,-2 3-101 0,1 3-25 0,0 4 0 16,-2 3-16-16,-1 4-23 0,0 2 7 0,-1 5 16 0,-2 5-7 16,-1 4-14-16,0 6 13 0,-3 4 19 0,1 5-4 0,-2 5-10 15,-2 3 10-15,0 4 19 0,-1 5-4 0,-1 1-12 0,0 4 11 0,0 2 16 16,-1 0-9-16,-1 0-14 0,1 0 7 0,0-2 13 16,-1-2-9-16,1-2-15 0,1-6 12 0,0-6 18 0,1-3-11 0,1-6-19 15,0-8 8-15,2-5 13 0,0-5-11 0,0-5-13 0,0-4 9 16,2-4 15-16,-1-5-9 0,-1-3-19 0,1-3 1 0,1-3 6 15,-1-6-14-15,-1-5-23 0,0-2 5 0,-1-8 13 0,-1-5-11 0,-2-4-20 16,0-4 1-16,-2-5 5 0,-4-6-5 0,0-2-13 16,-2-4 8-16,-4 0 11 0,-2-1 5 0,0-2 7 0,-1 0 26 0,-1 1 34 15,0-1 14-15,0 2 7 0,1 1 29 0,2 1 40 0,1 4 16 16,3 1 7-16,2 4 16 0,2 4 17 0,2 5 1 0,2 4-5 16,2 4-2-16,2 6 1 0,1 4-26 0,4 5-33 0,1 3-12 15,3 6-3-15,4 3-32 0,4 3-35 0,3 2-11 0,3 4-2 16,4 3-20-16,3 1-28 0,3 4 1 0,1 1 7 0,3 2-14 0,0 1-16 15,0 1 6-15,2 0 17 0,-2 2-14 0,1-1-18 0,-1 1 4 16,0-2 13-16,-1 0-16 0,-1-1-23 0,0-1-11 0,-2-2-6 16,-2 1-18-16,1-2-24 0,-3 0-17 0,-3-2-16 15,1 0-42-15,-4-3-51 0,1 1-3 0,-3-2 11 0,-1 1-1 0,-2-3-5 16,-1 0 14-16,0-2 20 0,-1 0 15 0,-2 0 62 0</inkml:trace>
  <inkml:trace contextRef="#ctx0" brushRef="#br0" timeOffset="344243.4071">7887 13290 0 0,'4'12'118'0,"0"0"83"0,0 0 15 16,0-1 3-16,0 1-1 0,1 0-5 0,-1 2-6 0,1 1 12 16,-1-2 19-16,2 4-26 0,-2-2-38 0,0 1-41 0,0 1-38 15,0-1-11-15,0-1 0 0,0 2-21 0,-2-1-23 0,1 1 2 16,0 1 14-16,-2 0-19 0,0 1-22 0,1 1-6 0,-1 2 2 16,0 1-23-16,1 1-29 0,-2 1-29 0,1 1-29 0,0 1-54 0,1 0-62 15,-1-3-22-15,0 0-10 0,1 0-14 0,-1-6-11 16,2 0 5-16,-2-6 9 0,0-3 2 0,2-3-2 0,-3-6 18 0,3-3 222 15</inkml:trace>
  <inkml:trace contextRef="#ctx0" brushRef="#br0" timeOffset="344379.1717">8085 13086 243 0,'-6'-10'346'0,"-2"0"-10"0,0 0-18 0,-2-1-18 0,2 2-18 16,2 1-28-16,0 4-31 0,4 2-43 0,-1 5-46 0,2 3-106 0,1 2-118 15,1 3-106-15,0 2-98 0,-1 0-36 0,2 2-17 16,-2-1 11-16,1-2 18 0,-1 0 18 0,1-2 18 0</inkml:trace>
  <inkml:trace contextRef="#ctx0" brushRef="#br0" timeOffset="344781.5904">8516 12522 0 0,'11'-14'210'0,"-2"-3"118"0,-1-2-5 16,0-2 5-16,0 0 5 0,1-1-4 0,2 4-11 0,2 2-2 0,2 6-1 15,1 1-13-15,3 3-17 0,2 4-110 0,2 1-134 0,1 2-67 16,1 1-44-16,-1 2-5 0,-1 1 9 0,-1 1-14 0,0 0-17 15,-2 2 5-15,-4 2 14 0,-2 2-9 0,-2 1-16 0,-2 1-7 16,-5 3-2-16,-2 1-29 0,-5 2-33 0,-2 1-30 0,-5 2-33 16,-3 2-11-16,-4 1-7 0,-5 2 6 0,-5 2 12 0,-4 1 2 0,-4 0-5 15,-3 0 10-15,-4 1 73 0</inkml:trace>
  <inkml:trace contextRef="#ctx0" brushRef="#br0" timeOffset="345561.4812">7255 11534 0 0,'-52'2'10'0,"-3"2"40"0,-2 2-22 0,-2 3 5 0,-2 2 9 15,-2 2 11-15,-2 0 8 0,-1 3 5 0,0 2 6 16,-2 0 5-16,0 2 2 0,-2 2 1 0,0 2 1 0,-4 2 0 0,-2 4-3 16,-1 2-6-16,-2 4-9 0,-2 4-6 0,-3 3-6 15,0 5-8-15,1 3-10 0,1 4-7 0,-1 1-5 0,2 4-2 0,1 3 1 16,1-1-1-16,4 3-1 0,2 1-1 0,4 1-1 0,2 3 4 16,7-1-1-16,3 3 1 0,5 3-2 0,5-1 3 0,4 3 3 15,5 0 9-15,4 1 9 0,5 1 15 0,5 1 15 0,4 4 3 16,4-2 0-16,4 4 6 0,5-1 10 0,6 1-4 0,2 1-7 15,7 0 7-15,6-3 12 0,6 0 0 0,5-3-6 0,7-3-3 0,8-2-3 16,5-2-20-16,7-5-26 0,7-2-5 0,8-2 3 16,3-7-14-16,5-2-19 0,6-7 9 0,5-1 17 0,3-3-19 0,3-4-26 15,3-2-7-15,3-3 1 0,4-3-16 0,-1-2-19 0,3-1 9 16,0-3 15-16,0-1-9 0,-1-2-16 0,1-3 7 0,-3-3 13 16,0-3-10-16,1-2-18 0,-2-2 12 0,-2-5 21 0,0-3 5 15,-1-3-2-15,-1-3 15 0,0-5 24 0,0-5-2 0,0-4-5 16,3-4 25-16,-1-7 34 0,2-5 5 0,3-5-3 0,1-5 14 0,1-5 22 15,1-6-8-15,0-6-10 0,2-6 6 0,-1-5 14 0,-2-2-7 16,2-5-7-16,-3 0 0 0,-3-5 6 0,-1 1-24 0,-2-2-36 16,-5 0-1-16,-4 0 2 0,-2-2-14 0,-6 1-20 0,-5-1 4 15,-4-1 13-15,-6 2-16 0,-5-2-20 0,-6 0-1 0,-6-2 8 16,-4 0-12-16,-5-1-18 0,-5-1 12 0,-4-2 20 0,-5-1-8 0,-3-1-20 16,-6-1 8-16,-3 0 15 0,-5-1-10 0,-4-2-17 15,-5 2 12-15,-2 0 21 0,-5 1-5 0,-4 0-14 0,-2 3 13 0,-4 3 21 16,-5 3-9-16,-2 2-17 0,-4 3 17 0,-4 5 23 0,-4 2-7 15,-2 6-14-15,-5 3 8 0,-5 7 16 0,-4 5-17 0,-5 5-26 16,-7 7-4-16,-7 6 0 0,-6 7-24 0,-7 5-33 0,-8 8-25 16,-8 4-23-16,-10 9-53 0,-4 6-56 0,-9 4-32 0,-6 10-23 15,-7 4-11-15,-6 6-8 0,-4 9 9 0,-6 4 12 0,-2 5 10 16,0 5 10-16,-1 2 19 0,-1 4 129 0</inkml:trace>
  <inkml:trace contextRef="#ctx0" brushRef="#br0" timeOffset="347947.3956">9965 13855 105 0,'0'-9'223'0,"2"-3"-1"16,2-2-4-16,1-1-1 0,2 2 2 0,2 1-4 0,2 3-5 16,2 1-2-16,3 2 1 0,3 3-74 0,1 0-95 0,2 2-29 15,2 1-10-15,4-2-10 0,2 2-13 0,0 0 4 0,4 0 10 16,2-1-1-16,0-1-7 0,2 1 8 0,1-1 11 0,1 1-1 0,0-2-5 15,1 1 4-15,-1 1 11 0,2-1 0 0,-2 1-1 16,0 1 4-16,0 0 4 0,-2 0-5 0,1 0-8 0,0 1 3 0,-1 2 4 16,0-1-4-16,-1 2-10 0,-1-2 2 0,0 2 8 15,0-1-16-15,0 2-22 0,-1-4-26 0,-1 2-26 0,1-1-29 0,-2 1-26 16,-1-3-31-16,-2 0-34 0,-1-2-10 0,-4 1-8 0,-1-1 4 16,-2-2 4-16,-5-1-1 0,-1-1-1 0,-4-1 9 0,-3-2 200 15</inkml:trace>
  <inkml:trace contextRef="#ctx0" brushRef="#br0" timeOffset="348164.2493">11667 13414 0 0,'9'-2'27'16,"-1"-2"301"-16,-1-2 1 0,-1 0 5 0,1-3 8 0,-2 0-4 0,2 0-10 16,0 1 2-16,-1 4 3 0,2 1-7 0,2 4-14 15,0 4-69-15,2 2-89 0,-1 5-85 0,1 3-84 0,0 2-15 0,-3 4 5 16,-1 3-19-16,-2 1-22 0,-4 4 0 0,-3 4 8 0,-3 1-16 0,-4 4-16 15,-4 1 0-15,-3 3 8 0,-3 1-13 0,-4 4-19 16,-2-1-10-16,-2 1-8 0,-2-1-30 0,-3 1-38 0,-1-4-28 16,0-1-28-16,0-1-8 0,-1-5-6 0,1-2 12 0,1-4 16 15,2-4 7-15,1-7 4 0,1-2 15 0,2-8 90 0</inkml:trace>
  <inkml:trace contextRef="#ctx0" brushRef="#br0" timeOffset="349399.2944">11899 12685 244 0,'1'-9'278'0,"-1"-3"7"0,0 0 3 0,0 0-2 0,-1 0-4 15,1 1-6-15,0 0-12 0,0 1 5 0,1 1 7 0,0-1-86 16,2 2-115-16,1-2-33 0,1 1-6 0,3-3-27 0,0 0-30 16,3-2-3-16,0 0 5 0,2-3-4 0,0 0-4 0,1-2 14 15,0-1 19-15,2-3-11 0,-1 0-16 0,0-2 9 0,-2-1 18 16,2-1-4-16,-2-2-13 0,-1 1 19 0,0-4 26 0,0 1-4 0,-1 0-13 16,-1-3 16-16,1 1 24 0,-2-3-3 0,2 0-12 15,-2-1 13-15,2-2 23 0,-2 0-7 0,2-2-17 0,-2-1 7 0,1-1 14 16,-1-1-16-16,-1 0-25 0,0-2 5 0,0 1 12 0,0-1-16 15,-1-1-25-15,-2 1 2 0,0-2 11 0,-1 3-14 0,-1 0-20 16,0-2 7-16,-2 2 13 0,-1 0-9 0,0 2-17 0,-3-1 8 0,-1-1 18 16,-1 2-10-16,-2 1-19 0,-2-3 8 0,-3 0 18 15,-3 1-12-15,-1-1-16 0,-1 2 8 0,-4-2 16 0,-2 0-8 0,-1 1-17 16,-1-1 10-16,-2 2 14 0,0-2-8 0,-1 0-20 0,-1 1 7 16,1-1 13-16,-1 2-13 0,-1-4-23 0,1 1 5 0,0-2 19 15,-2-2-14-15,0 1-18 0,-1-4 9 0,2 1 18 0,-2-2-8 16,0 1-14-16,-2-1 11 0,1 2 19 0,0-2-4 0,-2 3-11 15,-1 0 19-15,-1-2 30 0,-3 2 0 0,0 1-8 0,-3-2 19 16,-1 2 26-16,0-2-4 0,-3 1-7 0,1 0 8 0,-1 1 17 16,-1 1-4-16,1 0-14 0,-1 1 7 0,0 2 16 0,0 0-16 0,-1 2-22 15,1 1-1-15,-1 1 5 0,-2 0-23 0,0 1-34 16,-1 1-10-16,-1 2-3 0,0 0-18 0,-2-1-25 0,-1 1-2 0,0 2 1 16,0 0-10-16,0 1-15 0,0 1 9 0,-1 1 14 0,-1 2-7 15,0-1-11-15,-1 4 14 0,-2-1 25 0,-1 1 2 0,-2 2-5 16,0 1 16-16,-1-1 22 0,0 4 4 0,-1-1-7 0,0 0 14 0,0 3 21 15,2-2-7-15,0 2-14 0,2-1 13 0,-1 2 22 16,2 0-7-16,-2 0-10 0,2-1 15 0,-2 2 23 0,2-1-4 0,-2 1-11 16,2 0 13-16,1 1 16 0,-2-1-8 0,4 2-17 15,-1-2 9-15,0 2 15 0,3-1-11 0,-1 2-19 0,0 0 6 0,-1 2 15 16,0-1-13-16,0 2-26 0,0 1 3 0,-2 2 10 0,0-1-14 16,0 2-20-16,0-1 7 0,1 2 22 0,-1 1-14 0,1 0-18 15,2 0 6-15,-2 0 18 0,2 0-11 0,0 0-19 0,-1 0 12 0,1 0 18 16,1 0-7-16,0-2-17 0,1 1 9 0,1-2 18 15,-1 1-9-15,2-1-18 0,1 0 10 0,1-1 20 0,0-1-6 0,2-1-13 16,1 2 14-16,0-2 23 0,1 0-6 0,1 0-10 0,-1 0 11 16,0-2 22-16,1 2-1 0,-1 0-5 0,-1 0 10 0,1-1 15 15,1 1 1-15,-1 0-4 0,2 0 6 0,-1-2 11 0,2 1-7 16,2-1-10-16,-1 1 5 0,2-1 7 0,1 1-9 0,-2-1-14 16,2 1-5-16,2-1-1 0,-1 1-8 0,2-1-10 0,-2 1-7 15,2 1-1-15,-2-2-8 0,0 1-6 0,1-1-3 0,-1 1 0 16,2 1-8-16,-2-3-8 0,2 0 1 0,1 1 4 0,0-2-2 0,0-1-4 15,1 2 4-15,2-1 5 0,-1-2-2 0,1 0-7 16,0 0 4-16,1 0 5 0,-2 0-2 0,2 0-5 0,2 0 4 0,-2 0 5 16,2 0-3-16,0 0-6 0,0 0 3 0,2 0 8 0,0 0-4 15,0 0-4-15,2 0 3 0,-2 0 5 0,1 1-4 0,2-1-2 16,-1 2 1-16,1-1 6 0,1 1-3 0,0-1-5 0,1 2 4 0,2-1 5 16,0 1-4-16,1 0-4 0,1 1-1 0,0-1 5 15,2 2-1-15,1-1-7 0,0 2 2 0,3-1 2 0,-1 1-8 0,1 1-12 16,2-1-14-16,2 2-13 0,0-2-30 0,1 1-37 0,1 2-41 15,2-1-45-15,1 1-47 0,1 0-49 0,0-2-43 0,3 2-47 16,2-1-14-16,-1 1-5 0,3 0 7 0,0-2 9 0,0 1 15 16,1 1 13-16,2-3 31 0,0 1 35 0</inkml:trace>
  <inkml:trace contextRef="#ctx0" brushRef="#br0" timeOffset="349932.9579">5092 6307 0 0,'-1'-3'123'0,"-1"-2"43"0,0 2 7 0,-2-1 2 16,1 1 4-16,-1 0 4 0,0 0 4 0,0 0-14 0,0 0-22 16,0 0-28-16,-1 1-31 0,-2-1-14 0,0 2-9 0,-1-2-8 0,-1 1-5 15,-2 1-8-15,-1 1-11 0,0 0 1 0,-2 0-1 16,-2 1-8-16,-2 1-10 0,0-1-5 0,-2 1-5 0,-2-1-8 0,1 2-8 16,0-1 4-16,-3-1 7 0,1 1-4 0,-2-1-9 0,-1 1 3 15,0-2 8-15,-4 1-5 0,1 1-8 0,-3-1 5 0,-3 1 8 16,-1-2-2-16,0 1-6 0,-1 1 4 0,0-1 5 0,-1 1-3 15,1-2-6-15,1 1 5 0,1-1 5 0,2 0-2 0,1 0-7 16,1-1 7-16,2 1 5 0,2 0-2 0,1-2-8 0,2-1 4 0,1 2 10 16,2-1-5-16,2 1-8 0,2-2 7 0,1 3 11 15,2-3-4-15,1 1-4 0,2 1 4 0,3-1 12 0,0-1-6 0,3 2-12 16,0 1 3-16,2-2 10 0,0 1-7 0,3 1-13 0,0 0 2 16,0 0 11-16,0 0-7 0,3 1-17 0,0 1 6 0,1 2 13 15,1 1-10-15,0-1-15 0,1 4 9 0,0 1 15 0,1 1-4 16,1 2-14-16,0 2 7 0,0 1 14 0,1 1-4 0,1 2-14 15,-1 2 9-15,2 1 12 0,-1 1-3 0,2 2-11 0,0 0 10 0,2 2 8 16,0 1-4-16,2 0-12 0,2 1 6 0,-1 1 6 0,3-1-19 16,1 1-31-16,2 1-28 0,1 0-28 0,1 0-52 0,1-2-58 15,2 2-15-15,0-1-3 0,2-1-3 0,1-1-6 0,0-1 2 16,1-7 4-16,-2-1-2 0,2-1 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4T02:34:40.5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16295 3154 0 0,'-2'-6'100'0,"1"-3"121"0,0 0-7 16,-1 1 5-16,2-1 6 0,0 2-7 0,0-1-14 0,0 1-9 0,0 1-9 16,0 1-47-16,2 1-56 0,-1-2-59 0,0 0-59 15,1 0-22-15,-2 1-12 0,1 1 0 0,-1-1 6 0,1 1-3 0,-1-1-4 16,-1 2 7-16,1 0 12 0,0 3 7 0,0 0 10 0,-1-1 13 16,1 1 15-16,-3 1 4 0,0 1 2 0,1-1 2 0,-1 1-2 15,0 2 0-15,1-1-2 0,-2 2 1 0,1-1 1 0,-1 1 3 16,1-2 3-16,1 1 9 0,-1-2 9 0,0 1 13 0,2 0 14 15,0-2 18-15,1-1 18 0,-2 2 0 0,2-2-3 0,0 0 6 0,0 0 8 16,-2 0-2-16,-1-2-8 0,0 2 2 0,-1-1 5 16,0 1-10-16,-1-2-11 0,0 1-13 0,-1-1-5 0,0 1-19 0,-2 1-20 15,-2-2 5-15,1 1 13 0,0 1-8 0,-2-2-15 0,-1 2 9 16,-1 2 16-16,-1-2-5 0,1 1-13 0,-2 1 10 0,1 2 14 16,-1-1-7-16,-1 2-15 0,1 1 8 0,-1 0 11 0,0 1-11 0,0 2-17 15,2 0 7-15,-2 3 16 0,1-1-13 0,2 2-20 16,-2 1 5-16,3-1 13 0,0 1-11 0,1-1-18 0,1 1 9 0,0 1 16 15,1-3-10-15,1 3-19 0,0-2 13 0,1 1 22 16,1 1-5-16,-1 0-16 0,0 1 22 0,1 1 28 0,-1 1 4 0,0 1-4 16,-1 2 18-16,-1 2 29 0,0 1 4 0,-2 3-2 15,-1 0 13-15,0 3 17 0,-3 3-4 0,1 0-13 0,-1 3 2 0,-1 0 8 16,0 0-15-16,0 1-21 0,1 1-6 0,1-1-3 0,2-1-16 16,2-2-19-16,2-2-13 0,3-2-12 0,2-3-19 0,5-3-23 15,2-3-24-15,2-3-23 0,5-2-50 0,4-4-59 0,3-4-68 0,4-3-70 16,3-5-48-16,4-5-39 0,2-4-12 0,2-6-3 15,3-4 3-15,0-5 3 0,0-5 11 0,-1-3 14 0,-2-4 20 0,-1-1 23 16</inkml:trace>
  <inkml:trace contextRef="#ctx0" brushRef="#br0" timeOffset="197650.8953">3359 4408 0 0,'-2'-6'178'0,"1"-2"47"0,0 0 8 0,-1 0-4 15,1 0-5-15,1 1 1 0,0 1 6 0,1 1-3 0,-1 1-5 16,2 0-47-16,-1 0-64 0,0 2-40 0,1 0-33 0,-1-1-15 0,0 0-10 16,1 0-13-16,-1 1-10 0,0 1 6 0,-1-2 9 15,0 3-4-15,2-1-10 0,-2 1 5 0,0 0 6 0,0 0-4 0,0 0-11 16,0 0-2-16,0 0 2 0,0 0-9 0,0 0-13 16,0 0-5-16,2 1-6 0,0 0-14 0,-1 2-17 0,0-1-8 0,1 1 0 15,-2-1-8-15,1 0-5 0,-1 1-1 0,1 0 4 0,-1 0-5 16,0-1-8-16,0-2-13 0,0 0-19 0,2 5-16 0,-2-5-14 15,0 0 4-15,0 0 13 0,1 5 10 0,-1-5 5 0,0 0 4 0,0 0 91 16</inkml:trace>
  <inkml:trace contextRef="#ctx0" brushRef="#br0" timeOffset="198578.081">3119 4556 130 0,'0'-2'179'0,"0"-2"1"0,0 2 0 0,0 0 1 15,0-1 2-15,0 3-1 0,0-3 1 0,0 0-38 0,1 2-47 16,0-1-32-16,1-1-24 0,0 1-6 0,1-1 0 0,0 1 0 16,1-2-2-16,0 0 1 0,0-1-5 0,1 0 4 0,0 0 7 15,2-1-1-15,0-1-2 0,1 1 2 0,0-1 5 0,1-2-4 0,0 1-7 16,1 0-4-16,0-1 0 0,2 0-9 0,-1-2-12 0,1 0 3 16,1 0 8-16,-1-1-7 0,2 1-10 0,-2-1 3 0,1 0 8 15,-1 0-5-15,1 2-8 0,-1-2 11 0,0 1 14 0,-1 1-7 16,-2 1-10-16,1 0 11 0,-2 1 17 0,-2 1 1 0,1 1-8 15,-3 1 9-15,0 1 13 0,0 1-5 0,-3 0-11 0,1 1 4 0,-2 2 14 16,0 0-12-16,0 0-16 0,0 0 4 0,0 0 10 16,0 0-8-16,0 0-17 0,0 0 7 0,0 0 16 0,0 3-7 0,0 1-10 15,0 1 12-15,-2 1 20 0,2 0-4 0,-1 2-11 0,0 2 11 16,-2 2 23-16,0 1-6 0,-1 1-10 0,0 3 5 0,-1 1 14 16,-2 1-12-16,-1 1-19 0,0 1 2 0,0 1 10 0,-1 2-16 15,-2 0-20-15,-1 1 4 0,0 1 10 0,0 1-13 0,-1 2-19 16,-2 1 2-16,2 1 13 0,-2 1-10 0,2-1-14 0,0 2 5 0,1-1 11 15,0-1-13-15,2-1-22 0,1-1-4 0,1-1 2 0,3-1-31 16,-1-1-35-16,4-2-16 0,0-3-13 0,4 1-22 0,-1-4-28 16,3-1-23-16,3-3-25 0,1-3-49 0,2-3-58 0,4-3-8 15,-1-5 9-15,3-2 9 0,0-4 4 0,3-4 25 0,1-4 31 16,1-3 18-16,2-4 19 0</inkml:trace>
  <inkml:trace contextRef="#ctx0" brushRef="#br0" timeOffset="198911.7911">3827 4410 190 0,'4'-13'395'0,"-3"1"16"0,-2 1 13 16,-2 1 5-16,-1 2 3 0,-1 2 0 0,-1 1 0 0,0 2 0 0,-2 1-1 16,0 4-32-16,0 1-41 0,-2 2-104 0,1 3-125 15,-2 2-56-15,-1 2-35 0,-1 2-19 0,0 3-13 0,-2 2-7 0,2 2-5 16,-2 0-2-16,3 2-1 0,0 0-6 0,1 1-7 0,2 0-5 16,1 0-3-16,3-1-9 0,2 0-12 0,2-3-3 0,1 0-2 15,2-2-10-15,2-2-10 0,2-2 2 0,2 0 5 0,0-5-3 0,1 0-4 16,2-3 8-16,-1-3 16 0,2-2-1 0,2-2-4 15,-1-1 15-15,2-4 20 0,-1-3-1 0,2 0-7 0,-1-4 14 16,1-2 20-16,0-2-4 0,-1-2-10 0,-1 0 11 0,-2-1 16 16,0-2-1-16,-1 2-4 0,-3-2 12 0,0 2 20 0,-3-1-1 0,1 2-5 15,-2 1 16-15,-2 0 22 0,0 1 2 0,-1 0-1 16,-1 3 5-16,-1 0 8 0,-1 2-3 0,1 1-7 0,0 1-7 0,-2 2-7 16,2 2-31-16,-1 0-43 0,1 2-26 0,1 2-22 0,0 2-44 15,0 0-50-15,0 0-42 0,1 2-39 0,1 2-41 0,0 1-37 16,2-1-52-16,2 1-58 0,0 1-13 0,1 0-1 0,2 0 22 0,2-1 31 15,1-1 22-15,1-1 19 0,2 0 31 0,1-2 37 16</inkml:trace>
  <inkml:trace contextRef="#ctx0" brushRef="#br0" timeOffset="199195.8418">4436 4297 0 0,'5'-1'166'0,"-2"-1"268"0,-3 2 16 0,-3-3 7 0,-1 1 10 15,-2-1-1-15,-2 2-1 0,-2 1-1 0,1 3 1 0,-3 0 0 16,0 4 0-16,0 3-71 0,-3 2-94 0,2 2-109 0,-3 4-119 15,1 3-38-15,-1 3-14 0,0 1-11 0,2 1-12 0,0 3-3 0,4 1 0 16,0 0-6-16,4 0-8 0,2 0-7 0,4-1-9 0,2 0-12 16,5-3-10-16,2-1-17 0,5-1-15 0,2-3-8 0,4-2-4 15,4-3-9-15,2-3-10 0,4-4 4 0,3-3 6 0,2-3 4 16,1-4 2-16,0-4 11 0,1-5 17 0,0-2 11 0,-1-5 9 16,-1-1 27-16,-2-3 29 0,-3-3 13 0,-2-1 7 0,-2-1 19 0,-3-1 20 15,-3 0 8-15,-3 0 5 0,-2 0 16 0,-3 1 18 16,-3 1 9-16,-2 0 3 0,-3 2 9 0,-4 2 7 0,-1 1-4 0,-3 2-10 15,-3 2-16-15,-2 2-16 0,-1 2-27 0,-2 1-30 0,-1 4-39 16,-2 1-39-16,2 4-67 0,-2 0-74 0,1 5-81 0,-1 2-81 16,3 2-62-16,-1 1-53 0,2 2-20 0,2 3-8 0,1 1 10 15,2 2 10-15,2 1 19 0,3 0 23 0,2-1 29 0,5 1 32 16</inkml:trace>
  <inkml:trace contextRef="#ctx0" brushRef="#br0" timeOffset="199853.4413">5715 4663 0 0,'-2'-8'256'0,"1"-1"124"0,-2 0 13 0,2-1 1 0,-2 1-4 16,2 0-7-16,-2 3-8 0,2 1-12 0,1 2-14 0,0 3 5 0,0 0 6 15,1 1-109-15,1 4-142 0,-2 1-64 0,1 3-43 16,-1 3-28-16,0 3-19 0,-1 2 2 0,-1 3 11 0,0 2 4 0,-2 2 1 16,-2 2 7-16,1 2 14 0,-2 0-27 0,1 4-37 15,-2 0-22-15,0 0-19 0,0 2-36 0,0 0-42 0,0-2-61 0,2-1-68 16,1-1-24-16,1-3-14 0,1-3 2 0,2-5 8 0,2-2 1 16,2-5 1-16,2-5 25 0,3-5 29 0,2-3 28 0,3-4 253 15</inkml:trace>
  <inkml:trace contextRef="#ctx0" brushRef="#br0" timeOffset="202198.6702">6527 4319 151 0,'0'0'264'0,"0"0"-4"0,0 0-10 16,0 0 7-16,0 0 7 0,0 0-6 0,0 0-17 0,0 0 10 0,0 0 13 15,0 0-68-15,0 0-94 0,0 0-40 0,0 0-28 0,0 0-20 0,0 0-19 16,0 0 11-16,0 0 21 0,0 0-7 0,0 0-14 0,0 0 10 16,0 0 19-16,0 0-11 0,0 0-14 0,0 0 10 0,0 0 14 15,0 0-5-15,0 0-16 0,0 0 5 0,0 0 9 0,0 0-9 0,0 0-16 16,0 0 7-16,0 0 10 0,0 0-2 0,0 0-14 0,0-3 6 0,0 3 10 16,1-2-5-16,0 0-11 0,-1-1 6 0,2 1 9 0,-1-1-5 0,2 0-8 15,-1-2 4-15,1 0 9 0,0 0-6 0,-1 1-8 0,2-1 5 16,0-1 8-16,0 0-2 0,2 0-3 0,-1 0 4 0,0 0 7 15,1 0 2-15,0-1 1 0,1-1 4 0,1 1 7 0,-1-1 4 0,1 1-1 16,0-2 8-16,0 1 5 0,1 1 7 0,-1-2 6 0,0 2 3 0,0 0 0 16,-1 0 6-16,1-1 9 0,-2 2 0 0,0 0-5 0,-1 2 5 0,0-1 9 15,-1 0-9-15,0 1-13 0,-1 1-2 0,0 0 1 0,-2 2-14 16,-1 1-22-16,0 0 1 0,0 0 5 0,0 0-13 0,0 0-19 16,0 0 4-16,0 4 9 0,-1 1-11 0,-1 2-17 0,1 1 8 0,-2 3 14 15,-1 2-7-15,-1 3-16 0,-3 2 14 0,0 3 21 0,-3 2-9 0,-2 4-16 16,0 1 10-16,-1 4 15 0,0 0-14 0,-1 2-22 0,2 0-3 0,-1 1 3 15,2 0-21-15,2 0-25 0,2-2-11 0,0 0-8 0,2-2-26 16,2-2-31-16,3-3-31 0,1 1-31 0,1-5-35 0,3 0-36 16,2-4-57-16,2-1-60 0,1-4-17 0,3-3-2 0,3-4 13 0,1-4 18 15,4-2 15-15,1-5 15 0,2-2 18 0,3-5 21 0</inkml:trace>
  <inkml:trace contextRef="#ctx0" brushRef="#br0" timeOffset="202499.9965">7285 4238 45 0,'0'-2'489'0,"-2"0"27"0,-2-1 7 0,-2 1 2 16,0-3 3-16,-2 1-7 0,0 1-11 0,0 0-14 0,-2 1-14 0,2 2-5 16,-1 1-3-16,0 3-129 0,-1 2-170 0,0 1-109 0,-2 1-93 15,0 4-33-15,-2 2-16 0,0 0 1 0,0 3 4 0,0 0 2 0,0 1 2 16,1 0 16-16,1 0 24 0,1 1 0 0,2-1-9 0,1 0 9 0,1-1 12 16,2 1-9-16,2-2-17 0,2 0-4 0,1 0 0 15,3-1-6-15,1-2-6 0,1 1 2 0,3-4 5 0,1 0 1 0,2-3-2 16,1-2 7-16,3-3 13 0,-1-2 4 0,2-2 1 15,2-4 14-15,0-4 14 0,1-2 17 0,1-2 16 0,1-4 10 0,-1-2 7 16,2-3 10-16,-4-1 10 0,2-3 6 0,-2 1 4 16,-1 0-1-16,-2-1-1 0,-3 2-2 0,0 0 0 0,-3 1-5 0,0 1-5 15,-2 3-4-15,-2 0-2 0,1 5-17 0,-2 0-17 0,-2 5-37 16,0 1-46-16,-1 2-56 0,0 2-57 0,-1 3-45 0,0 2-42 16,0 0-42-16,2 2-42 0,-1 2-60 0,2 2-63 0,-2 2-23 0,0 4-10 15,1 1 5-15,-1 3 8 0,0 2 32 0,-1 2 41 16,0 3 46-16,0 1 46 0</inkml:trace>
  <inkml:trace contextRef="#ctx0" brushRef="#br0" timeOffset="202715.9618">8112 4498 330 0,'9'0'567'0,"-1"0"13"0,-2-2 1 15,-2 2-4-15,-2-1-4 0,1-1-21 0,-3 2-24 0,0 0-13 0,0 0-10 16,0 0-2-16,1 1-1 0,1 3-176 0,-1-1-232 0,-1 3-98 0,-1 1-62 15,-1 2-18-15,1 3-2 0,-3 1 2 0,0 1 3 0,-1 4 11 16,-3 2 11-16,0 0 2 0,0 3 0 0,-2 2-25 0,2 0-34 0,-1 0-28 0,1 1-25 16,1-2-35-16,2 0-38 0,1-2-68 0,1 0-80 15,3-3-47-15,3-2-38 0,0-3-2 0,2 0 10 0,2-5 8 0,1-3 12 16,2-2 27-16,2-4 33 0,2-4 30 0,2-2 29 0</inkml:trace>
  <inkml:trace contextRef="#ctx0" brushRef="#br0" timeOffset="204022.4439">9044 4127 0 0,'-1'-1'21'16,"1"1"87"-16,-2-3 4 0,2 3-13 0,-1-1-21 0,1 1 15 16,0 0 23-16,0 0-22 0,-1-2-35 0,1 2-14 0,0 0-8 15,0 0-2-15,0 0-2 0,0 0-6 0,0-3-5 0,0 3-11 0,0 0-16 16,0 0-14-16,0 0-19 0,0 0-17 0,0 0-20 0,0 0-20 0,0 0-23 15,0 0-8-15,0 0-5 0,0 0 1 0,0 0-2 0</inkml:trace>
  <inkml:trace contextRef="#ctx0" brushRef="#br0" timeOffset="204534.6557">9021 4104 0 0,'0'0'172'16,"0"0"56"-16,0 0-7 0,3-1 16 0,0-2 22 0,1 2-1 0,0-1-7 16,0-1 16-16,1 1 25 0,0-2-25 0,2 1-42 0,0-1-49 15,-1 1-53-15,2-1-24 0,2-1-15 0,-1 2 3 0,0-1 7 0,2 0-16 16,0 2-24-16,-1 0-6 0,2-1 0 0,-1 1-13 0,0 1-17 15,-2 1-5-15,0 0-1 0,-1 1-7 0,0 0-8 0,-1 3-3 0,-2-1-2 16,-1 2-4-16,0 1-4 0,-2 1-1 0,-1 0 5 0,-2 3-6 0,-1 0-6 16,0 0 2-16,-4 1 4 0,0 2-2 0,-1 1-4 0,-2-1 5 15,-1 1 8-15,0 1 2 0,-2-1 0 0,0 0 8 0,0 1 7 0,0-2-3 16,0 0-3-16,0-2 6 0,1 0 10 0,2-2 1 0,1 0 2 16,0-2 5-16,1-1 8 0,0-1 7 0,3 0 6 0,0-3 3 0,2 0 3 15,-1 0 1-15,3-2 4 0,0 0-2 0,0 0-3 0,0 0-2 0,0 0 2 16,5 0-6-16,1 0-10 0,0 0-1 0,2 0 1 0,2 0-13 15,0 0-16-15,4 1-1 0,-1 0 1 0,0 0-8 0,2 2-7 16,0 0 3-16,-1 2 11 0,0 0-4 0,-1 1-8 0,0 1 5 0,-2 1 11 16,0 2-7-16,-3 0-8 0,0 0 6 0,-3 2 13 0,0 0 1 0,-2 2-2 15,-2 0 6-15,-1-1 12 0,-2 2-6 0,-2 0-8 0,-2 1 7 16,-2-1 7-16,-2 1-2 0,-4 0-8 0,1 0 8 0,-3 0 11 16,-1 1-9-16,-2-2-13 0,-1 0-1 0,1-1 5 0,-1 1-15 0,2-2-27 15,0-1-13-15,1-1-8 0,2-1-32 0,1-1-38 0,2-1-64 0,2 1-68 16,2-3-65-16,2 0-60 0,2-3-11 0,4-3 5 0,0 0-6 0,0 0-4 15,8 1 10-15,2-3 15 0,4-2 16 0,3-2 16 0</inkml:trace>
  <inkml:trace contextRef="#ctx0" brushRef="#br0" timeOffset="204801.718">10216 4366 0 0,'-7'0'189'0,"2"0"112"16,1-3 7-16,0 2-4 0,0-1-1 0,1-1 2 0,-1 1 1 15,2-1 0-15,0 1-2 0,1 1 1 0,1 1 2 0,0 0-107 0,0 0-142 16,0 0-34-16,0 0-1 0,1-3 7 0,2 3 10 0,1-1 14 0,1 1 11 16,3 0 11-16,2 1 14 0,0 1 0 0,4-1 2 0,0 0 5 15,4 1 8-15,2 0-3 0,1 0-7 0,2 0-8 0,1 1-8 0,1 0-35 16,2 0-46-16,-1 0-44 0,1 0-49 0,0 0-50 0,-2 0-55 15,-1-1-76-15,0 1-82 0,-3-2-35 0,1 0-17 0,-4 0 2 0,0-1 9 16,-2 0 2-16,-2-1-2 0,0 1 22 0,-4-1 31 0,0 0 34 0,-4-1 186 16</inkml:trace>
  <inkml:trace contextRef="#ctx0" brushRef="#br0" timeOffset="204984.5649">10181 4560 117 0,'-4'4'382'0,"0"-1"13"0,3-2 8 0,1-1-4 0,3 2-7 16,-1-2 4-16,2 1 9 0,2-1-20 0,0 0-28 0,4 0 11 15,0 0 20-15,4 0-137 0,0-1-185 0,2-1-83 0,3 1-52 0,1-1-43 16,3-1-40-16,-1 0-59 0,4-2-65 0,-1 0-57 0,0 0-54 16,3-1-9-16,-1 0 6 0,0-1-3 0,-2 0-3 0,-1 0 13 0,-1 0 20 15,-3-2 26-15,-2 1 26 0</inkml:trace>
  <inkml:trace contextRef="#ctx0" brushRef="#br0" timeOffset="205202.0614">10919 4171 0 0,'6'-1'133'0,"0"0"322"0,-1 0 2 0,0-1 7 0,1 0 7 15,-1 1-12-15,2-2-17 0,-1 1-4 0,1 1-4 0,1 1-16 0,0 1-17 16,1 1-62-16,1 1-75 0,0 2-138 0,0-1-159 0,-2 4-36 0,0-1 0 15,-3 2-11-15,0 3-17 0,-2 2 10 0,0 0 21 0,-2 4-5 16,-2 1-8-16,-2 3-1 0,-1 1 4 0,-3 3-19 0,-1 0-23 0,-2 3-47 16,-2 0-54-16,-3 1-68 0,-1 0-71 0,-4 0-17 0,0-1 6 15,-3-2-3-15,1 2-5 0,-4-2 10 0,1-1 13 0,-2-2 15 0,2-2 13 16,-2-3 22-16,2-1 235 0</inkml:trace>
  <inkml:trace contextRef="#ctx0" brushRef="#br0" timeOffset="208472.875">12136 4282 169 0,'-3'3'314'0,"1"-2"2"0,2-1-1 0,0 0 2 0,0 0-2 15,0 0 1-15,0 0 1 0,0 0 1 0,0 0-2 0,0 0-46 16,0-1-61-16,1-1-80 0,2 1-86 0,-1-1-28 0,1 1-13 16,1-1-1-16,0-1 2 0,1 1 0 0,2-3 2 0,1 0-1 0,0 1 2 15,1-2-1-15,2-2 1 0,0 1 0 0,1-1 0 0,0-1 0 0,0 0 0 16,1-1 0-16,0 1-2 0,1-1 1 0,-1 0-1 0,0 1-2 0,1-2-1 15,-1 1 1-15,0 1-1 0,-1-1 1 0,0 1-4 0,0 0 1 16,-1 0 1-16,0 0-2 0,-2 1 4 0,0-1-1 0,1 1 2 16,-2 0 0-16,-2 0 2 0,1 1 1 0,0 1 3 0,-1 0 0 0,0 0 1 15,-1 0 7-15,-1 1 10 0,0 2 0 0,-1-1 0 0,-1 1 6 0,0 0 4 16,-1 2-1-16,-1 1-6 0,0 0 2 0,0 0 5 0,0 0-5 16,0 0-5-16,0 0 0 0,0 0 4 0,0 0-4 0,0 4-10 15,0-1 5-15,-1 1 13 0,1 2-10 0,-2 1-11 0,1 1 7 0,0 2 12 16,-2 1-6-16,0 1-11 0,1 2 7 0,-1 1 13 0,-1 1-9 0,-1 1-15 15,1 2 4-15,-2 2 8 0,1-1-10 0,-2 3-16 0,2 1 8 16,0 0 14-16,-1 1-11 0,0 0-15 0,0 1-3 0,1-1 6 0,0-1-18 16,-1 0-23-16,1-1-8 0,0-1-7 0,1-1-17 0,1-1-26 15,0-2-32-15,2-1-34 0,0-1-31 0,2-3-31 0,0-1-56 0,2-1-64 16,0-4-19-16,1-1-3 0,1-3 9 0,2 0 17 0,-1-3 11 0,4-3 14 16,-1-1 17-16,2-2 17 0</inkml:trace>
  <inkml:trace contextRef="#ctx0" brushRef="#br0" timeOffset="209106.4897">13257 3967 231 0,'3'-6'270'16,"0"1"18"-16,-2-1 21 0,0 2 3 0,1-1-2 0,-1 1-1 16,0 1-1-16,-1 0 22 0,0 3 30 0,0-2-35 0,0 2-49 15,0 0-54-15,0 0-52 0,0 0-14 0,-1-1-2 0,1 1-17 0,-3-2-22 16,1 4-2-16,-2-1 1 0,-2 1-17 0,0 2-20 15,-2 2-11-15,-3 2-8 0,-1 3-13 0,-3 2-18 0,-1 3-6 0,-1 2-4 16,-2 2-4-16,-1 3-1 0,0 2 0 0,0 3 2 0,2 1 2 16,-1 1 1-16,2 2 1 0,2 2 0 0,2-1 0 0,3 2-2 15,4 0 1-15,3-2-2 0,3 0-3 0,4-1-2 0,3-3-1 16,5-1-1-16,2-3-2 0,5-2 1 0,1-4-4 0,4-2-3 16,3-3-1-16,1-3 2 0,2-4-1 0,4-5-1 0,0-2-1 0,2-4 2 15,2-5 2-15,0-3-2 0,1-5-2 0,1-2 1 16,-1-4-1-16,-3-3-1 0,-2-2 3 0,0-2 2 0,-5-1-1 0,-4 0-2 15,-2-1 1-15,-4-1 1 0,-3 1-1 0,-6 1-1 0,-2 1-1 16,-2 1 1-16,-5 1-1 0,-4 3 1 0,-2 1-5 0,-4 1-6 16,-2 3-9-16,-2 2-9 0,-3 1-21 0,-2 4-29 0,0 0-34 15,-4 3-33-15,1 2-57 0,0 2-60 0,-1 2-72 0,1 2-76 16,1 0-20-16,0 4-6 0,1 0 4 0,3 3 7 0,0 1 5 0,4 1 7 16,0 0 23-16,3 2 29 0,1 0 35 0,3 0 211 15</inkml:trace>
  <inkml:trace contextRef="#ctx0" brushRef="#br0" timeOffset="210324.3483">3465 6515 189 0,'-16'2'249'0,"2"-2"4"0,0-3 11 15,4-3-6-15,0 1-4 0,4 1 4 0,0-2 10 0,4 1-4 0,-1 1-7 16,2-2-68-16,1 0-86 0,1 0-52 0,0 0-42 0,1 0-1 0,-1-2 8 15,2 1-8-15,-1-1-17 0,1 1 12 0,-2-2 19 16,2 0-2-16,0-2-11 0,-1 2 22 0,0-1 34 0,0 2 13 0,0-2 6 16,0 2 18-16,0 1 21 0,0 1-5 0,0 0-13 0,-1 1 8 15,0 1 13-15,2 2-11 0,1-1-19 0,0 0 2 0,4 0 4 16,1 0-23-16,3-1-28 0,6-2-10 0,4 0-7 0,5 0-7 0,4-3-9 16,6 0 9-16,7 0 14 0,5-2 4 0,6 1 6 15,6-4 4-15,7 1 10 0,7-1-2 0,4 1-2 0,7-1 2 16,6-1 5-16,4 2-4 0,6 1-5 0,3-2-7 0,2 2-4 15,3 0-7-15,2 0-11 0,3 0-11 0,0 2-8 0,-1-2-4 0,4 0 2 16,-1 0-3-16,2 0-3 0,1 0 5 0,0-2 4 16,0-1 4-16,1 0 7 0,-1-1 11 0,1-2 11 0,1 0 6 0,0 0 5 15,1-2 13-15,-2 2 10 0,1 0 5 0,-1 0 0 0,-1 0 6 16,-1 2 8-16,-2 1-8 0,-1 0-6 0,-4 1-8 0,-1 2-2 16,-6 0-11-16,-5 3-14 0,-4-1-4 0,-5 3 0 0,-6 0-10 0,-8 1-19 15,-6 1-2-15,-6 0 2 0,-5 0-8 0,-8 2-11 16,-5-2 3-16,-6 1 9 0,-6 1-5 0,-6 0-7 0,-5 0 5 0,-5 0 7 15,-6 1-12-15,-3 1-20 0,-4-2-35 0,-4 1-41 0,-2 0-66 16,-4-1-72-16,-3 0-74 0,-2-2-71 0,-2-2-70 0,-4-2-65 16,-2 0-16-16,-2-2-1 0,-1 0-6 0,-2 0-6 0,-2 2 9 15,-2-1 15-15,1 2 39 0,0 0 47 0,1 2 61 0,-2 2 309 16</inkml:trace>
  <inkml:trace contextRef="#ctx0" brushRef="#br0" timeOffset="212243.1298">716 3082 0 0,'9'-18'280'15,"-1"-2"107"-15,-1 2 24 0,0-1 6 0,-1-2 8 0,1 3-1 16,0 0 4-16,1 1-17 0,1 4-23 0,2-1 11 0,1 4 18 15,1-1-84-15,2 5-115 0,1 2-80 0,0 2-66 16,1 4-32-16,0 2-20 0,1 5-8 0,-1 5-6 16,0 4 0-16,-1 4 0 0,-2 7 0 0,-2 4 0 15,-2 7-8-15,-3 4-11 0,-3 5-5 0,-3 5-3 16,-3 5-6-16,-2 1-9 0,-2 1-5 0,-3 2 1 0,-2-1-11 16,-1-1-11-16,-1-2 1 0,-2-4 2 0,1-4-2 0,-4-6-7 15,0-4 8-15,-1-7 12 0,-2-7-6 0,-1-7-7 16,0-7 4-16,-1-7 10 0,-2-8-1 0,-2-8-3 15,-1-8 8-15,-3-8 11 0,1-9 1 16,-1-7-4-16,0-8 14 0,1-5 20 16,0-5 28-16,2-6 34 0,4-2 31 0,6-2 31 15,3 1 24-15,4 0 19 0,7 3 8 0,6 4 5 16,3 4 2-16,6 5 2 0,5 7-1 0,5 7-7 16,4 3-4-16,5 6-7 0,2 6-31 0,5 1-38 15,3 5-19-15,4 2-17 0,1 1-23 0,3 3-29 16,3 0-14-16,0 0-13 0,1 0-14 0,0 0-14 15,-2 0-11-15,0 0-5 0,-4 1-13 0,-3-1-13 0,-4 0-4 0,-6 0 1 16,-4 0-2-16,-5 0-4 0,-4 0 0 0,-4 0-1 16,-4-1 10-16,-5 1 10 0,-4-2 13 0,-3-1 8 15,-3 2 16-15,-4-2 14 0,-2 0 23 0,-3 1 24 16,-3 1 20-16,1-1 14 0,-2 4 17 0,-2 1 12 0,2 0 5 16,2 1-1-16,-1 4 4 0,3 1 4 0,0 3-2 0,3 0-1 15,1 4-3-15,2 2 0 0,1 2-18 0,2 5-18 16,1 4-12-16,0 2-10 0,2 4-17 0,2 5-18 15,-1 4 0-15,2 4 9 0,1 3-2 0,-2 4-7 16,2 4 8-16,-1 4 8 0,0 4-4 0,-1 4-7 0,0 2 2 16,-2 4 8-16,0-2-3 0,-2 1-9 0,0 1 5 0,-1-2 10 15,0-2-3-15,-1-2-9 0,2-4 3 0,-1-2 6 16,0-5-8-16,2-5-8 0,0-5 5 0,-1-4 13 16,2-5 7-16,2-8 6 0,-2-3 12 0,1-6 12 15,2-5-3-15,-1-5-8 0,2-5 4 0,2-6 7 16,0-5-3-16,4-5-5 0,0-7 5 0,4-5 9 0,2-5-6 15,0-3-9-15,2-5-3 0,2-2-1 0,0-1-7 0,2-1-4 16,-2 3 5-16,1-1 7 0,-1 4-2 0,0 3-8 16,-1 4 1-16,-2 4 6 0,-1 4-6 0,-1 9-6 15,-2 3 3-15,-1 6 4 0,-3 3-7 0,1 7-12 16,-2 5-3-16,-2 5 0 0,0 4-4 0,-2 3-10 0,-3 3 5 0,0 3 8 16,-2 1-4-16,-2 4-7 0,-1 1 5 0,0 0 5 15,-1 0-5-15,1 3-7 0,-1-2-2 0,1 1-2 16,1-2-12-16,2-3-14 0,1 0-2 0,2-5-1 15,1-2-4-15,2-2-7 0,1-5 2 0,2-2 8 0,1-5-3 0,0-2-6 16,2-4 6-16,2-4 8 0,-1-2 2 0,3-5 1 0,-2-1 13 16,2-1 15-16,0-5 1 0,1 0-2 0,-2-3 5 0,1 0 10 15,-2-2-7-15,1 1-7 0,-1 1 5 0,-1-3 8 0,-1 3 2 0,-2 0 0 16,-1 1 11-16,0 2 11 0,-3 2 2 0,1 1-3 0,-2 3 11 16,-2 0 14-16,0 3 2 0,-1 3-4 0,-1 0 5 0,0 1 7 15,-1 2-7-15,-1 0-7 0,2 3-3 0,0 0-1 0,-1 0-13 0,1 0-11 16,-3 2-1-16,2-1 1 0,-2 2-8 0,2 2-14 0,-2 1-2 15,1 0-1-15,-1 3-2 0,0 0-5 0,1 3 1 0,-1-2 2 16,2 2-7-16,1-1-13 0,0-1-1 0,1 1-3 0,0-1-10 0,3-2-16 16,0-1-2-16,0 1-1 0,2-2-7 0,-1 0-9 0,0-2 2 15,2 1 2-15,1-4-2 0,0 1-4 0,0-1 11 0,1-2 11 16,2-2 1-16,0 0-5 0,1-2 8 0,1-1 11 0,0-1 1 0,1-2-2 16,0-2 7-16,0 1 11 0,0-2 1 0,0-2-7 0,-1 1 7 0,-1-1 7 15,-1 1-3-15,-1-2-6 0,0 1 9 0,-2 1 15 16,0 1 7-16,-2 0 7 0,0 1 14 0,-2 2 17 0,0 2 0 0,-2 1 0 15,1 0 3-15,-2 1 9 0,1 2-6 0,-2 3-9 0,0 0 3 0,0 0 9 16,0 0-9-16,0 0-9 0,0 0-3 0,0 2-1 0,-2 1-11 16,1 1-15-16,-2 2-2 0,1 3 4 0,-1-1-7 0,0 4-7 15,-1 0 6-15,2 0 9 0,-2 3-4 0,1 0-7 0,2-3 1 0,-1 3-1 16,2-2-17-16,2-1-23 0,-1-1-9 0,2-1-5 0,1 1-16 0,0-2-15 16,1 0-7-16,2-2-1 0,1-1-7 0,1 0-4 15,2-1-2-15,1-4 0 0,1 1 0 0,3-4-3 0,0-1 9 0,1-1 15 16,1-2 7-16,2-3 7 0,-2 0 11 0,2-3 10 0,-1 0 7 15,0 0 9-15,-1 0 3 0,0-2 0 0,-4 2 6 0,1-1 4 16,-3 1 10-16,-1 1 8 0,-3 1 11 0,-2 2 11 0,0 1 5 0,-2-1 2 16,-3 4 5-16,0-1 5 0,-1 1-4 0,-1 1-1 0,-2 0-10 15,1 1-7-15,-1 1-24 0,-1-2-28 0,-1 3-23 0,-2 0-24 16,-1 0-42-16,0 0-50 0,0 0-44 0,0 0-43 0,-1 1-49 0,-1 1-51 16,0-2-31-16,-1 0-28 0,0-2-1 0,1 1 9 0,-2-1 21 15,0-2 24-15,0-1 21 0,-2-1 17 0,1-1 37 0,-2-1 159 16</inkml:trace>
  <inkml:trace contextRef="#ctx0" brushRef="#br0" timeOffset="212387.2764">2032 2614 48 0,'8'-8'384'16,"-1"-1"1"-16,-2 2-1 0,2-1 0 0,1-1 0 0,0 3-22 16,1 2-31-16,3 1-34 0,0 3-33 0,1 3-43 0,2 1-49 15,-2 4-200-15,2-1-247 0,-2 2-76 0,-1 3-30 0,-1 5-4 0,-2-1 2 16,-2 5-1-16,-2 3-1 0,-2 5 25 0,-3 4 28 0,-1 4 34 15,-2 4 244-15</inkml:trace>
  <inkml:trace contextRef="#ctx0" brushRef="#br0" timeOffset="212536.3714">2029 3896 0 0,'6'-10'271'0,"-2"-5"94"0,-2 0-8 0,2-2-21 0,0-1-29 16,2-1-50-16,-1-1-64 0,2 1-76 0,1-1-82 0,0 1-25 0,0 1-7 15,0-2-108-15,0 1-141 0,0 1-66 0,0-2-46 16,0 2-7-16,-2 0 8 0,2 2 21 0,0-1 164 0</inkml:trace>
  <inkml:trace contextRef="#ctx0" brushRef="#br0" timeOffset="213160.6626">2925 2470 156 0,'10'-18'477'0,"-4"0"13"0,0 0 2 16,-2 0 2-16,1 0 4 0,-1 1-11 0,-1 4-16 0,-2-1-30 0,-1 4-34 15,1 4-13-15,-1 1-5 0,0 5-152 0,0 0-197 0,0 0-80 16,2 5-50-16,-1 4-18 0,0 1-6 0,1 4-2 0,-1 4 4 16,2 3 11-16,-1 3 16 0,1 3 37 0,-2 4 43 0,2 2 17 0,0 3 8 15,-2 3 10-15,0 3 10 0,1 2 4 0,-1 2-4 0,-1 2 5 16,0 2 11-16,-1-1-2 0,-1 4-6 0,0-2 0 0,0 0 1 15,0-3-7-15,-2 0-7 0,1-2-5 0,-1-4 0 0,0-4-3 0,0-2-5 16,1-6 1-16,-1-2-1 0,2-5 22 0,-2-4 22 16,1-4 27-16,0-3 25 0,2-3 11 0,-2-3 11 0,1-3-7 0,-1-1-10 15,0-4-1-15,1-2 1 0,-2-4-11 0,0-4-7 0,0-1-3 16,1-5 0-16,0-2-24 0,2-2-31 0,1-5-25 0,1 0-23 16,2-3-14-16,1 0-12 0,1-2 6 0,2 2 12 0,1 0 0 0,0 2-3 15,0 2 6-15,1 2 9 0,1 2-5 0,0 2-7 16,1 2 3-16,0 2 9 0,-1 4-4 0,2 1-11 0,-1 4 1 0,1 1 5 15,0 1-9-15,-1 4-15 0,1 2-7 0,0 2-5 0,0 0-14 0,1 3-17 16,-1 2-1-16,1 1 1 0,1 0-11 0,0 1-14 0,1 1 1 16,0 1 2-16,1 0 1 0,1-3-2 0,0 0 7 0,1 1 10 15,-1-2 7-15,0-2 9 0,1 0 12 0,-1-3 12 0,0 0 6 0,-1-3 6 16,0 0 7-16,0-3 10 0,-2 0 4 0,-1-3 1 16,0-2 2-16,-2-1 2 0,0 0-1 0,-3-3 4 0,-2 0-1 0,0-1 4 15,-2-2 1-15,-3 0 1 0,0 0 10 0,-2 0 10 16,-2 0 10-16,-1 0 14 0,-1 1 11 0,-2 1 10 0,-1 2 6 0,0 2 4 15,-1 0 8-15,-2 2 8 0,2 1-1 0,-2 3-2 0,1 0-2 16,0 3 0-16,1 1-11 0,0 2-14 0,1 0-13 0,0 3-8 16,1 3-13-16,0 2-11 0,2 1-4 0,0 3-2 0,1 0-11 0,1 3-14 15,2 1 4-15,1 1 7 0,2 1-2 0,1 0-7 16,2 0 3-16,3 0 8 0,0-3-8 0,3 0-14 0,2 0-5 0,1-5-8 16,2 1-26-16,0-2-31 0,1-3-25 0,2-2-28 15,-2-1-40-15,2-1-42 0,1-2-52 0,-2-3-56 0,2-3-63 0,0 0-68 16,-1-3-28-16,-2-3-22 0,1 1-1 0,-4-2 10 0,1-2 20 15,-3 0 26-15,-3-2 30 0,-1 1 30 0,-2-1 39 0,-2 1 39 16</inkml:trace>
  <inkml:trace contextRef="#ctx0" brushRef="#br0" timeOffset="213694.9946">3449 2572 204 0,'-2'-6'474'16,"-1"1"10"-16,0 1-1 0,2-2 0 0,0-2-1 0,-1 2-8 16,1 2-11-16,1-1-1 0,0 2 0 0,1 2-1 0,2-2-4 15,0 1-155-15,-1 1-203 0,2 1-77 0,2-2-38 0,-1-1-8 16,3 2 1-16,0-2-2 0,1 0-2 0,2 0 9 0,1-2 9 16,0 1-8-16,1-2-10 0,1 0-7 0,0-2-11 0,0 1-6 0,-1-1-6 15,0 1-14-15,1 1-16 0,-1-2-7 0,0-1-4 16,1 2-8-16,-1-2-10 0,-1 0 1 0,0 0-1 0,0 0-7 0,-1-2-7 15,-2 2 1-15,-1 0 7 0,-1 2-16 0,-1-1-27 0,0 1-13 0,-1 1-11 16,-1 1-27-16,-1 1-32 0,-1 1-34 0,-2 3-39 16,3-3-12-16,-3 3-3 0,0 0 12 0,0 0 20 0,4 4 8 0,-1 1 5 15,-2-1 23-15,2 2 28 0</inkml:trace>
  <inkml:trace contextRef="#ctx0" brushRef="#br0" timeOffset="213868.0039">4276 2095 120 0,'13'-15'508'0,"-1"0"28"16,-2 0 10-16,-2 0 3 0,-2 0 4 0,1 1-11 0,-3 4-20 15,0-1-27-15,0 5-29 0,-1 2-22 0,-2 1-24 0,-1 3-178 0,3 1-226 16,-2 4-166-16,-1 1-148 0,-1 6-112 0,-1 0-97 0,1 4-31 16,-3 4-13-16,-3 4 13 0,-1 1 14 0,-2 7 29 0,-4 4 29 15,-3 4 23-15,-3 7 22 0,-3 1 43 0,-3 7 138 0</inkml:trace>
  <inkml:trace contextRef="#ctx0" brushRef="#br0" timeOffset="215263.6917">1147 8009 0 0,'8'-18'330'0,"-4"1"18"0,-2 3-17 0,-2 0 1 0,-1 4 5 15,0 2-5-15,-1 5-7 0,1 5 4 0,-2 5 4 16,1 5-3-16,-1 6-6 0,-1 5-110 0,-3 6-137 16,-1 6-49-16,-1 4-19 0,-3 6 18 0,-1 4 27 15,-5 5 2-15,0 4-8 0,-2 4 7 0,-3 4 14 16,-1 1-6-16,0 2-7 0,-1 0 4 0,-1-2 13 0,1-1-13 15,1-3-19-15,1-6-7 0,3-4-1 16,0-7-12-16,3-8-12 0,2-5 2 0,2-9 4 0,1-9-15 16,3-6-21-16,1-9-11 0,2-10-7 0,4-9-16 15,2-9-20-15,2-8 1 0,4-9 8 0,2-8-10 0,2-6-14 16,4-6 4-16,2-3 11 0,2-2-3 0,1-2-7 16,2 1 29-16,2 3 44 0,0 1 23 0,1 4 20 15,-2 6 23-15,2 5 23 0,-2 5 2 0,-1 7-2 16,0 5 10-16,-2 5 10 0,-2 6-2 0,1 3-11 0,-2 7 0 15,-2 3 6-15,1 5-20 0,-2 4-25 0,1 2-10 16,-1 3-8-16,0 5-11 0,1 0-10 0,-1 4-3 0,2 1 3 16,-1 4-1-16,2 1-4 0,0 1 4 0,0 4 2 15,2 1 1-15,-2 2-4 0,1 2 2 0,-1 2 3 16,-1 1-1-16,-1 2-7 0,-2 0 5 0,0 1 3 16,-1-1-1-16,-2 1-7 0,1-3 4 0,-2-1 1 15,-2-3-3-15,1-2-2 0,0-5 5 0,-1-4 3 16,0-4 0-16,0-5-1 0,1-5 1 0,0-5 3 0,-1-6-2 15,1-4-4-15,1-7 0 0,1-7 2 0,1-5 1 0,-1-6-3 16,0-6 3-16,1-2 0 0,-2-2-3 0,0-2-9 0,0 1 0 16,-2 0 1-16,1 2 1 0,-2 2-5 0,-1 1 3 0,2 4 4 15,-2 0 5-15,1 2 3 0,-1 3 8 0,1 2 8 0,1 5 4 0,-1 1 2 16,-1 4 4-16,0 5-1 0,0 4 1 0,0 2-2 0,0 5 0 0,0 2 0 16,0 3-2-16,0 3-1 0,0 2-1 0,1 3-7 15,1 3-5-15,0 2-10 0,0 2-5 0,0 4-4 0,0 2 1 0,-1 4 2 16,0 2 1-16,-1 2-2 0,0 5 1 0,0 0 2 0,0 2 0 0,0 0-1 15,-1 1-1-15,1-1 1 0,0-1-1 0,0 0 1 0,1-3-1 16,-1-1 4-16,2-3-5 0,-1-1-6 0,0-3-5 0,1-2-4 16,-2-2-7-16,1-1-10 0,-1-4-13 0,0-1-13 0,-1-2-4 0,1-3 1 15,-2-1-1-15,1-2-4 0,1-2 2 0,-1-2 2 0,1-2 2 16,0-3-1-16,0-1 1 0,1-4 1 0,-1-2-2 0,1-2-4 16,1-4 14-16,-1-4 17 0,0-1-4 0,1-2-8 0,-2-1 4 0,1-3 10 15,0 1-5-15,-1 0-8 0,2-1 10 0,-1 0 22 0,0 3 13 16,1 0 12-16,-1 2 24 0,0 3 22 0,1 2 5 0,-1 2-1 15,0 2 5-15,-1 5 8 0,2 1-3 0,-2 4-7 0,0 4 8 0,1 2 16 16,-1 4-4-16,1 2-7 0,-1 5-4 0,2 3-8 0,-2 3-5 0,0 3-4 16,0 5-1-16,-3 2-1 0,0 6 5 0,-1 3 8 15,-1 4-2-15,0 3-5 0,-1 3-5 0,1 4-5 0,0-1-14 0,1 2-17 16,0-2-16-16,2-1-16 0,1-2-24 0,2-4-24 0,1-3-25 0,2-5-26 16,0-3-30-16,1-6-33 0,0-2-38 0,2-4-38 15,1-5-46-15,1-3-47 0,1-3-50 0,0-6-53 0,2-4-4 0,-1-4 8 16,1-4 13-16,1-5 15 0,-1-4 24 0,2-4 25 0,-2-5 26 0,1-2 24 15</inkml:trace>
  <inkml:trace contextRef="#ctx0" brushRef="#br0" timeOffset="215813.9693">2444 8072 0 0,'4'-13'355'0,"-4"4"128"0,-1 0 14 16,-3 3 2-16,0 3-4 0,-2 0 0 0,0 3 3 0,-2 3-3 0,-2 0-6 16,1 4 0-16,0 2 3 0,-3 3-99 0,0 1-129 0,-2 4-112 15,1 1-104-15,-2 2-39 0,2 2-18 0,-2 2 0 0,2 0 7 16,1 1-5-16,1 0-8 0,3-1 3 0,2 0 3 0,0-2-11 0,2-2-16 15,3-1-6-15,1-1-6 0,3-2-10 0,1 0-17 0,0-3-3 16,2 0-2-16,1-2-4 0,2-2 0 0,1 0 0 0,2-3 6 16,0-3 3-16,2 0 5 0,1-4 7 0,0-2 10 0,1-3 14 0,1-2 14 15,-1-3 11-15,0-1 10 0,0-4 19 0,-3 0 19 0,1-1 14 16,-4-2 17-16,1 1 14 0,-3-2 14 0,-1 2 18 0,-3 0 18 16,0 2 14-16,-3-1 8 0,0 2 10 0,-2 2 4 0,0 2 3 0,-2 1 0 15,0 1-6-15,1 2-11 0,-2 0-14 0,0 2-19 0,0 1-13 0,0 1-10 16,1 2-22-16,0-1-26 0,1 2-13 0,-1 2-4 15,0-1-18-15,1 2-19 0,0 2-8 0,1 1-5 0,1 1-10 0,0 2-15 16,0 0-6-16,1 2-3 0,2 1-15 0,1 0-16 0,1 0-11 16,1 0-9-16,2-1-11 0,0 0-13 0,1 0 0 0,2-3 3 15,1-1 3-15,0-1 5 0,2-1 5 0,1-4 11 0,2-2 6 16,1-3 6-16,2-2 15 0,0-3 17 0,1-4 13 0,0-3 13 16,2-3 13-16,0-4 13 0,-1-1 6 0,0-4 1 0,-1 1 2 0,-1-4 3 15,-1-1-4-15,-2-1-1 0,-2-1 2 0,-2-2 2 0,-2 0-2 16,-2-1-3-16,-2-1 4 0,-2-1 5 0,-1 1 14 0,-1 1 13 15,-2 1 22-15,-1 1 28 0,-1 2 8 0,-1 3 4 0,0 3 11 0,-2 3 14 16,-2 5 0-16,1 1 0 0,0 4 5 0,-2 2 5 16,0 3-8-16,-1 3-10 0,0 2-13 0,0 2-13 0,0 2-25 0,0 5-26 15,-1-1-10-15,1 4-1 0,-1 4-12 0,-1 4-13 0,1 4-4 0,0 2 4 16,-1 6-4-16,1 4-10 0,1 4 6 0,0 4 8 16,0 2-4-16,3 4-7 0,-1 2 6 0,2 2 8 0,2 3-4 0,0 0-4 15,2-1 3-15,2 1 6 0,0 0-6 0,2-3-9 0,2-3-6 16,2-1-4-16,1-5-22 0,2-4-29 0,2-4-28 0,0-4-25 15,3-2-37-15,2-6-44 0,-1-3-63 0,3-3-71 0,0-5-76 0,1-2-79 16,2-5-37-16,-2-3-23 0,1-2-4 0,-2-4 8 0,0-3 21 16,-3-3 24-16,-2-1 29 0,-2-2 29 0,-2-3 35 0,-2 0 39 15</inkml:trace>
  <inkml:trace contextRef="#ctx0" brushRef="#br0" timeOffset="216781.7255">3400 8305 0 0,'-3'-7'199'0,"2"1"46"0,0 0-5 0,-2 0 6 15,2 1 6-15,-2-1-2 0,0 1-7 0,2 1 5 0,0 0 2 16,-1 2-38-16,1-1-50 0,1 1-59 0,0 2-59 0,0 0-29 0,-1-3-18 15,1 3 6-15,0 0 13 0,0 0-7 0,0 0-13 16,0 0 5-16,0 0 14 0,0 0-6 0,0 0-9 0,0 0 6 0,0 0 12 16,0 0-7-16,1 4-13 0,0 0 7 0,1-1 11 15,-1 1-8-15,0-1-16 0,1 1 8 0,0-2 12 0,0 1-4 0,0-1-11 16,1-1 9-16,0 1 13 0,-1-2-1 0,1-2-9 0,1 1 8 16,0-1 17-16,1-2-10 0,1-1-12 0,-1-1 8 0,2-1 16 15,-1-1-8-15,1-3-14 0,0 0 14 0,-2-2 26 16,2 0-6-16,-2 0-10 0,-1-2 7 0,0 1 13 0,0 1 4 0,-3-2-1 15,1 1 25-15,-2 1 28 0,0 1 6 0,-3 0 1 0,0 2 10 0,-1 0 13 16,-1 3-15-16,-2 1-18 0,-1 1 0 0,-1 3 9 16,-3 1-5-16,-1 2-5 0,-2 3-5 0,-1 2-2 0,0 1-10 0,-3 4-15 15,2 1-4-15,0 3-5 0,-1 4-3 0,2 2 0 0,0 3-3 16,3 2-2-16,1 3-2 0,1 2-7 0,3 2-16 0,2-1-19 16,3 0-31-16,3 1-31 0,3-2-30 0,3-1-30 0,4-2-43 0,3-2-49 15,4-3-46-15,5-4-43 0,2-3-52 0,2-3-50 16,4-5-41-16,2-4-36 0,2-3 1 0,1-3 14 0,1-4 23 0,-1-4 23 15,-1-3 22-15,1-2 25 0,-3 0 36 0,-3-3 48 0</inkml:trace>
  <inkml:trace contextRef="#ctx0" brushRef="#br0" timeOffset="220018.7073">8655 5317 0 0,'-10'5'378'0,"1"-1"34"0,0-2 2 0,-1-2 0 0,4-1-4 16,0-2-23-16,1 1-29 0,1 0-13 0,1 0-9 0,3 2-9 16,0 0-7-16,0 0-115 0,0 0-143 0,6 2-80 0,-1-1-62 15,0 0-7-15,3 1 5 0,2 1 1 0,0-1-2 0,4 1 32 16,-1 0 41-16,3 0 13 0,1 0 6 0,2 1 15 0,1-1 18 16,1 1-3-16,2 1-11 0,1 0 10 0,-1 1 16 0,1 1-6 0,0 2-14 15,0 1 4-15,0 1 8 0,0 2-10 0,0 0-15 16,-2 3 2-16,1-1 5 0,-2 1-7 0,1 2-12 0,-4-1 3 0,1 1 8 15,-3 1-10-15,0-1-11 0,-4 1 4 0,0 0 9 0,-3 2-3 16,-2-2-6-16,-3 0 7 0,-1 2 13 0,-3-2-4 0,-3 2-7 16,-2 0 6-16,-5 2 9 0,-3-1-6 0,-2 2-7 0,-3 0 2 15,-4 2 7-15,-2-1-4 0,-1 1-10 0,-3 1 3 0,-3-3 5 16,2 1-16-16,-2 1-19 0,2-4-15 0,2 1-12 0,2-4-49 0,1-1-56 16,5-1-50-16,5-1-47 0,3-4-61 0,4-1-61 15,6-2-16-15,2-2-1 0,5-1-4 0,3-1-3 0,4-1 9 0,3-4 12 16,3-1 15-16,2-2 15 0</inkml:trace>
  <inkml:trace contextRef="#ctx0" brushRef="#br0" timeOffset="221470.3219">12495 6184 42 0,'-8'-6'301'0,"1"-2"10"0,-1-1 4 16,0 2 0-16,-1-2 0 0,-1 0 1 0,1 1 2 15,0 1 0-15,-1 1 0 0,0 1-42 0,0 1-54 0,0-1-75 0,-2 4-78 16,0-2-39-16,-2 1-27 0,1 4 0 0,-2-1 9 15,-1 1-1-15,2 2-5 0,-2 1 4 0,2 1 10 0,0 1-5 0,2 1-8 16,0 1 14-16,2 1 21 0,1 2-9 0,2 2-21 0,2 1 8 16,1 1 14-16,1 2-11 0,2 2-22 0,2 1 4 0,2 0 8 15,1 1-14-15,1-1-22 0,2 2 7 0,1-2 14 0,1 0-13 16,3-3-19-16,0 0 10 0,3-2 16 0,0-2-7 0,1-2-16 16,1-5 10-16,0-1 16 0,2-1-4 0,0-4-13 0,-1-2 16 0,1-1 24 15,0-2-8-15,-1-4-14 0,2-1 13 0,-1-1 18 0,0-2-8 16,-1-3-19-16,0 0 9 0,0-2 18 0,-2-2-12 0,2-1-19 15,-2-1 13-15,-2-1 25 0,1-1 4 0,0-1-4 0,-2 2 17 16,0-1 24-16,1 1 0 0,-1-1-6 0,-1 4 8 0,1 1 14 16,-1 1-5-16,0 4-14 0,-1 1 4 0,0 1 11 0,-1 4-10 0,1 2-19 15,0 4-7-15,-2 1-6 0,0 3-16 0,1 3-17 16,-1 3-3-16,-1 3-2 0,0 3-5 0,-1 3-4 0,-3 4 4 0,-2 4 8 16,0 4 4-16,-4 3-1 0,-2 3 4 0,-4 3 2 0,-1 3 1 15,-4 3-2-15,-2 1 1 0,-4 4 5 0,1 1-1 0,-4 0-7 16,0 1 4-16,-1-2 2 0,-1-1-1 0,0-2-1 0,1-2-5 15,-1-5-5-15,2-1 1 0,0-4-2 0,1-4-3 0,2-4-3 16,1-1-15-16,0-5-23 0,4-2-22 0,0-2-22 0,2-4-49 0,3-1-52 16,2-1-49-16,2-5-47 0,4 0-62 0,1-6-67 0,0 0-19 15,6-3-10-15,4-2 2 0,0-2 2 0,4-4 16 0,3-4 18 16,4-3 24-16,2-4 24 0</inkml:trace>
  <inkml:trace contextRef="#ctx0" brushRef="#br0" timeOffset="222939.0645">15269 5422 0 0,'2'-6'277'0,"-1"0"82"0,0 0 10 15,1-2 0-15,-2 1-5 0,1 0 4 0,-1 1 2 0,0 0-5 0,0 2-8 16,0 2-3-16,0 2 3 0,0-2-116 0,0 2-146 0,0 0-58 0,1-3-25 16,-1 3-18-16,0 0-10 0,3 0-1 0,-3 0 8 0,3 0-3 0,-3 0-4 15,4 0 10-15,0 0 15 0,0 1 0 0,1 1-3 0,2-1 3 16,-1 0 10-16,4 0-5 0,2 0-7 0,1 1-26 0,3-2-32 15,3 1-42-15,3-1-47 0,2-1-53 0,3-1-61 16,2 0-50-16,1-2-46 0,0 0-10 0,2-2 0 0,-1-2-4 0,-3 0-5 16,-1-3 1-16,-3 0 5 0,-3-2 29 0,-2 0 34 0</inkml:trace>
  <inkml:trace contextRef="#ctx0" brushRef="#br0" timeOffset="223172.1128">16040 5071 136 0,'7'-6'435'0,"-1"-1"0"0,-2 1-10 16,2-1-5-16,-1 0-3 0,0-1-12 0,2 4-12 0,-2 0-2 15,2 3 4-15,1 2-7 0,1 1-4 0,2 3-147 0,0 1-189 16,-1 3-73-16,2 0-40 0,-1 2-1 0,-2 1 12 0,-1 1 2 0,-1 3-4 16,-3-1 13-16,0 3 17 0,-3 3-1 0,-2 0-7 0,-3 2 5 0,-1 2 13 15,-3 3-11-15,-3 1-14 0,-2 2-10 0,-3 3-12 0,-3 0-21 0,-2 2-21 16,-3 2-49-16,-3-1-58 0,-1 1-62 0,-1-2-67 15,-2 0-16-15,2-2 0 0,-1-2-4 0,2-1-4 0,2-1 8 0,2-4 11 16,2-2 19-16,5-2 19 0,2-4 23 0,6-3 284 0</inkml:trace>
  <inkml:trace contextRef="#ctx0" brushRef="#br0" timeOffset="223722.8719">17473 5018 0 0,'0'5'70'0,"0"-2"370"0,-1-1 4 0,1-2 9 0,0 0 7 15,0 0-7-15,0 0-10 0,0-2-13 0,0-1-8 0,1 1-19 0,-1 2-17 16,2-1-53-16,0-2-60 0,2 2-140 0,0 0-163 0,3 0-45 15,1-2-7-15,1 0-19 0,5-1-17 0,0-1 2 0,2-2 16 16,4 0 5-16,2-3 8 0,0-2 17 0,4 0 19 0,-1-2 0 0,2-1-6 16,1 0 9-16,-2-2 15 0,1 0 6 0,0 0 0 0,-2-1 12 0,-1 2 13 15,0 0 1-15,-3 0-4 0,-1 1 7 0,-1 2 10 0,-2-1 4 0,-2 4 2 16,-3 0 11-16,-1 3 11 0,-3 1 1 0,-2 1-4 0,-2 1 7 16,-1 2 10-16,-3 2 1 0,0 0-1 0,0 0 21 0,-3 2 26 15,-1 3 4-15,-1 2 0 0,-2 2 10 0,-1 3 11 0,-2 2-4 0,-4 3-13 16,-2 5 4-16,0 0 8 0,-2 5-8 0,-2 3-16 0,-2 2 5 0,1 3 5 15,0 1-26-15,-1 2-35 0,2 3-23 0,0 0-17 0,3 0-42 16,1 1-48-16,4-3-26 0,0 1-20 0,4-3-26 0,3-2-27 0,2-1-29 16,2-3-31-16,3-4-25 0,2-3-25 0,4-1-43 0,2-5-46 15,3-2-31-15,3-5-26 0,3-3 17 0,3-4 28 0,2-3 20 0,6-4 19 16,0-3 22-16,4-2 22 0,2-3 31 0,2-3 32 0</inkml:trace>
  <inkml:trace contextRef="#ctx0" brushRef="#br0" timeOffset="224007.0523">18484 5095 0 0,'9'-17'427'15,"-3"2"83"-15,-5-1 18 0,-1 1 11 0,-4 0 7 0,-1 2 6 0,-2 0 6 16,-1 1-2-16,0 1-5 0,-1 1-1 0,-1 3 4 0,0 1-109 0,-2 1-140 16,-2 2-119-16,-2 2-111 0,0 2-44 0,-2 2-22 0,-2 3-10 15,-3 3-8-15,0 3-6 0,-1 1-8 0,0 4 1 0,0 1 4 16,3 3-9-16,0 1-11 0,2 2-10 0,4 0-7 0,2 1-7 0,4 0-2 16,3 2-11-16,4-2-12 0,3 0-3 0,4 0 1 0,5 1-5 0,2-4-11 15,4 0 6-15,4-2 9 0,1-2 0 0,4-2 0 0,3-3 16 16,3-3 23-16,2-4 2 0,2-4-1 0,2-3 23 0,2-4 29 15,1-3 1-15,0-4-6 0,0-3 15 0,0-3 24 0,-1-2-2 0,-3-3-7 16,-2-2 11-16,0 0 17 0,-5-3 1 0,-2 1-10 0,-3-3 11 0,-3 0 17 16,-2 0 2-16,-3 0-2 0,-3 1 5 0,-2 0 5 0,-2 0-4 0,-2 3-8 15,-2 2-5-15,-1 1-1 0,-3 1-3 0,1 4-6 0,-2 2-9 16,-2 0-7-16,1 4-37 0,0 1-44 0,-2 4-53 0,2 1-54 16,-1 2-42-16,0 2-42 0,2 2-87 0,-3 4-102 0,2 2-54 0,-1 2-42 15,1 4-15-15,0 1-6 0,-1 3 4 0,0 2 8 0,0 2 29 0,1 2 32 16,0 2 41-16,-1 1 44 0</inkml:trace>
  <inkml:trace contextRef="#ctx0" brushRef="#br0" timeOffset="224206.7544">19331 5242 327 0,'-2'-4'550'0,"0"-1"19"0,0 0 8 0,2-1-7 0,3 0-7 16,0 0-14-16,-1 0-11 0,2 3-14 0,0 0-13 0,3 2-13 0,2 1-15 15,3 1-187-15,2 1-241 0,3-1-131 0,4 0-97 0,2 0-73 16,1 0-64-16,4-1-50 0,1 0-47 0,2-1-49 0,2 0-55 16,3-1-5-16,2-2 7 0,2 0 13 0,1 1 11 0,2-2 14 0,-1 0 12 15,1 0 38-15,0 1 44 0,-2-1 53 0,-1 0 311 0</inkml:trace>
  <inkml:trace contextRef="#ctx0" brushRef="#br0" timeOffset="224640.5762">20649 4976 219 0,'8'-14'466'0,"0"-3"5"0,-1 0-4 0,0-1 2 0,2-1 7 16,0 0-10-16,1 0-13 0,-1 0 3 0,0-1 5 0,1 2-5 16,-2 2-6-16,-2-2-153 0,1 1-197 0,-2 0-65 0,-2 1-26 15,-2 2 0-15,-2 0 13 0,-2 0 1 0,-2 1-2 0,-3 2 13 0,0 2 17 16,-3-1 0-16,-2 3-4 0,-2 0 4 0,-1 2 7 0,-1 1-10 0,-3 3-12 15,0 1-3-15,-3 3 2 0,1 3-8 0,-2 2-11 0,0 3-4 16,0 2-3-16,0 3-15 0,2 0-16 0,2 4-8 0,2-1-3 0,3 0-12 16,3 1-17-16,3-2 2 0,3 0 5 0,4 0-7 0,3-2-11 15,3-2 4-15,3 0 10 0,3-2-5 0,4-3-8 0,3 0 13 0,2-2 22 16,2-1-2-16,3-3-6 0,1 0 15 0,3-3 21 0,3-1-6 0,0-3-15 16,-1-1 9-16,4-1 16 0,-2-1-8 0,-2-3-22 0,2 1 13 15,-2-2 16-15,-2-1-6 0,-2 0-14 0,0-1 22 0,-2 1 29 16,-3-1 8-16,0 1-1 0,-2 1 19 0,-2 0 24 0,-2 3 1 0,0-1-7 15,-3 2 9-15,-2 2 12 0,0 2-3 0,-2 0-10 0,-2 2 2 0,1 1 10 16,0 1-14-16,-2 3-20 0,0 1-7 0,1 1 0 0,-2 3-9 0,-2 2-12 16,1 2-1-16,-3 3-1 0,-1 3 2 0,-3 1 0 0,-3 4 0 15,-2 2-3-15,-3 1 3 0,-3 2 0 0,-1 3-6 0,-3 1-9 16,1 0-24-16,-1 2-30 0,0-1-27 0,1-1-25 0,2 0-37 0,0-3-38 16,4-1-41-16,1-3-41 0,3-2-46 0,3-1-49 0,2-4-73 0,3-1-83 15,4-4-19-15,3-3 4 0,3-2 17 0,5-3 25 0,2-4 22 16,3-2 25-16,6-5 34 0,0-2 38 0,5-3 38 0,1-3 212 0</inkml:trace>
  <inkml:trace contextRef="#ctx0" brushRef="#br0" timeOffset="224828.4274">21881 4686 376 0,'3'-1'557'0,"1"1"13"0,0-1 7 0,0-1-5 0,-1-1-8 15,-1 0 3-15,0 2 1 0,-2 1-4 0,4 0-6 0,-2 3 2 0,2-1 4 16,2 3-185-16,-1 0-241 0,0-1-93 0,2 2-51 0,1 2-25 15,1-1-20-15,2 1-14 0,0 1-5 0,1-1-22 0,1 2-23 16,2-1-37-16,1 1-35 0,0-1-52 0,1 2-53 0,-1 0-61 0,1 1-58 16,1-1-58-16,-1 1-58 0,0-1-4 0,-2-1 9 0,0 1 14 0,-2 0 14 15,-1-1 20-15,-1-2 21 0,-5 0 38 0,0 0 41 0,-4-1 50 16,0-1 320-16</inkml:trace>
  <inkml:trace contextRef="#ctx0" brushRef="#br0" timeOffset="224976.6834">21891 5048 0 0,'-18'14'492'15,"2"-4"85"-15,4 0 20 0,3-3 2 0,5-1-2 0,1-2 0 16,2-3 1-16,1-1-5 0,0 0-5 0,3 2 0 0,2 0 1 0,3 0-110 16,3 0-148-16,3 1-169 0,6 0-180 0,6 1-99 0,3 1-78 15,7-2-84-15,7 2-85 0,5 0-95 0,6-1-98 0,6-1-23 0,6 0-5 16,3-2-2-16,3 0-2 0,4 0 10 0,0-1 15 0,1 0 24 16,-2 0 27-16,0-1 51 0,-3 1 63 0</inkml:trace>
  <inkml:trace contextRef="#ctx0" brushRef="#br0" timeOffset="225374.9473">23448 5117 0 0,'-4'-7'373'0,"1"-2"2"0,1 1-6 15,2-2-15-15,0 2-15 0,0-1-21 0,0 2-19 0,0 1-10 0,0 1-7 16,1 3-4-16,-1 2-10 0,0 0-115 0,0 0-151 0,0 0-52 0,3-1-22 15,-3 1 11-15,4 0 16 0,0 1 28 0,0-1 32 0,1 1 24 0,2 0 23 16,-1 1 22-16,1-1 21 0,1 1 12 0,0 1 9 16,1-2 1-16,2 1 4 0,2-1-13 0,1-1-16 0,2-1-3 0,0-1 2 15,2-2-14-15,4-2-17 0,-1-1 13 0,2-3 19 0,1 0 0 0,0-2-8 16,0-2 8-16,1 0 14 0,0-2-1 0,1-2-2 0,0 0 13 0,0-1 15 16,0-1 3-16,1-2 1 0,0 2 7 0,-1-2 7 0,-2 1-8 15,0 0-11-15,-1 2-13 0,-3 1-11 0,-3 1-10 0,-2 4-10 0,-3 1-13 16,-3 2-16-16,-1 2-8 0,-2 3-7 0,-2 2-13 0,-3 0-16 15,-1 3-7-15,0 0-2 0,0 5-11 0,-3 1-12 0,1 4 0 0,-4 2 4 16,-2 3-2-16,-1 3-7 0,-4 5 5 0,-3 2 8 0,-4 3-2 0,-2 4-5 16,-3 3-1-16,-2 2-1 0,-1 3-17 0,0 2-23 0,-1 1-23 15,2 1-25-15,1 1-35 0,3-1-37 0,2-1-41 0,3 1-47 16,4-4-74-16,3-1-83 0,3-2-74 0,4-3-69 0,3-3-20 0,3-4 1 16,2-3 11-16,3-4 20 0,2-5 26 0,2-3 28 0,2-5 30 0,2-4 34 15,1-4 46-15,1-4 208 0</inkml:trace>
  <inkml:trace contextRef="#ctx0" brushRef="#br0" timeOffset="227293.6403">25071 3893 7 0,'-4'-4'195'0,"0"1"11"0,0-1 14 0,0 0-8 15,1 2-16-15,0 0 7 0,1-1 14 0,-1 2-13 0,0 0-21 16,1 0-52-16,2 1-62 0,-2-2-53 0,1 1-50 0,0 0 5 0,1 1 23 16,0 0-16-16,-3 0-31 0,3 0 16 0,-3 0 28 0,1 0-14 15,2 0-25-15,-3 1 21 0,0 0 32 0,1 1-10 0,-1-1-19 0,0 0 15 16,1 0 24-16,-1 2-12 0,0-2-24 0,1 1 12 0,-1 1 27 16,0-2-13-16,1 1-25 0,-1-1 14 0,0 2 23 0,1-2-11 0,-1 0-26 15,2 0 16-15,1-1 23 0,-3 0-11 0,3 0-25 0,-4 0 16 0,1 0 20 16,3 0-10-16,-2 0-25 0,-1 0 14 0,-1 0 25 0,1-1-13 0,-1 1-23 15,2-1 16-15,-2 0 28 0,1 1-8 0,0-1-17 0,-1-1 19 16,2 2 34-16,-1-1-10 0,0 0-20 0,2 1 16 0,-2-1 28 16,2 0-11-16,-2-1-17 0,2 1 15 0,-2 0 30 0,1 0-3 0,-1 0-15 15,0-1 7-15,2 1 17 0,-2 0-9 0,1-1-18 0,-1 0 11 0,2 0 17 16,-2 0 5-16,2-1 0 0,-2 0 6 0,2 0 11 0,-1 0 4 16,1 0 0-16,0 0 4 0,1-1 4 0,0 0 4 0,0 2 6 15,1-2-11-15,0 1-11 0,2-1-2 0,0 1 0 0,2-1-20 0,2-1-23 16,2 0-1-16,2 1 7 0,2-2-20 0,2 1-29 0,2-1-2 0,2 2 2 15,1-1-17-15,0 1-25 0,1 2 8 0,0-1 17 0,1 2-10 16,-2 1-19-16,0 0 12 0,-3 3 20 0,-1 0-13 0,-3 3-20 0,-2 1 7 16,-2 2 18-16,-3 3-11 0,-4 2-20 0,-3 0 11 0,-4 4 19 15,-5 1-10-15,-3 2-17 0,-6 1 10 0,-2 2 18 0,-6 2-11 0,-3 0-22 16,-4 2 12-16,0-1 18 0,-2 1-7 0,0-1-17 0,1 0 9 0,3-1 15 16,3-2-12-16,5 0-21 0,5-2 4 0,6-2 14 0,3-2-18 15,8-1-24-15,4-3-7 0,5 0-2 0,5-2-29 0,5-3-37 16,6 0-46-16,2-2-52 0,6-1-76 0,4-3-87 0,3 0-15 0,2-3 6 15,3-1-3-15,1-2-4 0,3 1 11 0,-1-2 17 0,2-1 14 0,0-1 11 16,2 0 25-16,-2 0 187 0</inkml:trace>
  <inkml:trace contextRef="#ctx0" brushRef="#br0" timeOffset="227544.8563">25433 4778 61 0,'-6'-4'422'0,"0"-2"14"0,1-2 4 0,1 0 10 0,3 0 7 16,1-1-2-16,0 2-10 0,1 0 1 0,3 2 1 0,1 0-9 0,3 2-14 15,3-1-131-15,2 0-167 0,3 1-92 0,3-1-67 0,1 1-25 16,3-1-19-16,-1 2-29 0,1-1-37 0,1 1-32 0,-1 1-29 15,1 1-47-15,-3 1-49 0,0 1-48 0,1 3-51 0,-4 0-18 0,0 1-7 16,-2 1 13-16,-2 0 21 0,-2 2 13 0,-2 0 13 0,-4 2 22 16,-2-1 27-16</inkml:trace>
  <inkml:trace contextRef="#ctx0" brushRef="#br0" timeOffset="227711.0442">25355 5122 0 0,'-14'9'306'0,"2"-2"208"0,3-2 13 0,2-2-1 15,3-2-4-15,4-1-9 0,0 0-12 0,2-3-27 0,2 1-31 16,1 1-32-16,4 0-33 0,2-2-125 0,4 2-151 0,3-1-235 0,2-2-257 16,4 0-89-16,3-2-35 0,1-1-8 0,4-1 0 0,1-2 9 0,5 1 12 15,-1-3 27-15,2 0 31 0,-1-2 32 0,1 2 33 0</inkml:trace>
  <inkml:trace contextRef="#ctx0" brushRef="#br0" timeOffset="228044.4076">26456 5028 426 0,'-11'4'558'0,"2"-3"10"0,1-2 5 15,1-3-6-15,5-2-10 0,0-1-16 0,1 0-19 0,-2 1-15 16,2 1-13-16,0 1-13 0,1 4-10 0,0-2-195 0,1 1-249 16,0-2-84-16,2 2-33 0,1-1-9 0,1-1 2 0,3 0 2 0,3-2 4 15,2-1 17-15,3 0 23 0,4-1 14 0,3-2 8 0,4 0 13 0,1-1 13 16,4-1-14-16,1 0-19 0,2-1-4 0,1 0 2 0,0 0-17 0,1-1-23 15,0 0 0-15,1-1 4 0,-2-2-5 0,0 0-11 0,-2-2 6 16,0-1 13-16,-1 0-1 0,-1-3-4 0,-3 1 26 0,-1-2 38 16,-1 1 20-16,-4 1 13 0,-2 0 34 0,-4 2 43 0,-1 2 23 0,-4 3 17 15,-1 1 17-15,-3 3 14 0,-3 2 4 0,-1 2-1 0,-1 1-2 0,-2 1-2 16,1 3-15-16,-2 1-20 0,0 0-14 0,0 0-13 16,-2 1-19-16,0 2-19 0,-2 2-20 0,-2 2-23 0,-2 2-8 0,-1 3-8 15,-2 3-8-15,-2 3-8 0,-3 3-5 0,-1 2-6 0,-1 4-27 0,-2 0-32 16,2 3-44-16,-1 1-52 0,0 1-62 0,1 0-65 0,0 2-99 0,1-2-111 15,2 0-35-15,1 0-13 0,0-1-1 0,1-2 2 0,2-1 8 0,3-1 8 16,2-2 23-16,0-5 34 0,2 0 46 0,2-4 54 0</inkml:trace>
  <inkml:trace contextRef="#ctx0" brushRef="#br0" timeOffset="229679.8481">29853 4495 25 0,'18'-13'398'0,"-2"-3"29"0,-2 2 31 0,-2-2 10 0,0 3 6 15,-2 0 4-15,-2 1 4 0,-3 2-11 0,-1 3-18 0,-1 2 1 0,-2 2 7 16,-1 3-133-16,0 0-172 0,-3 2-64 0,-1 2-32 0,-2 2-33 16,-1 3-35-16,-2 2-7 0,-2 4 2 0,-2 0-8 0,-2 4-12 15,-1 2 16-15,-1 2 23 0,-2 2-4 0,-1 1-14 0,-1 4 9 0,-2 1 13 16,0 3-5-16,-2 1-14 0,0 1 7 0,-2 0 13 0,0 0-8 0,1 0-15 15,0 0 6-15,1-1 12 0,1-2-12 0,3 0-15 0,1-3 1 16,2-2 8-16,4-1-18 0,0-3-25 0,4-4-4 0,2-2 10 0,1-2-14 16,3-4-17-16,0-3 5 0,3-1 14 0,-1-4-17 0,2-4-24 15,0 0-11-15,4-1-2 0,0-4-8 0,3-2-12 0,1-2 6 0,1-6 12 16,2 0 3-16,4-5 1 0,-1-2 2 0,4-2 5 0,0-3-1 0,2 0-1 16,0-5 8-16,2 1 10 0,-2-2 19 0,1-2 23 0,-1-1 9 15,1-1 5-15,-1-1 23 0,0 1 29 0,0 1 20 0,0 0 17 16,0 3 14-16,-1 1 14 0,0 4 14 0,-1 0 17 0,0 4 18 0,-2 1 17 15,0 3 14-15,0 2 14 0,-2 1 9 0,0 1 11 0,-1 4-8 0,0 0-11 16,-2 3-20-16,0 2-20 0,-1-1-6 0,1 4-3 0,0-1-15 0,-1 2-21 16,1 2-9-16,1 0-6 0,1 2-18 0,2 0-24 0,1 3-6 15,1 0 0-15,2 0-9 0,0 2-12 0,-1 2 0 0,1 0 7 16,0 2-7-16,-1-1-6 0,0 3 2 0,-1 0 2 0,-2 0-4 0,-1 3-7 16,0-1-2-16,-4 0 0 0,1 2-9 0,-3 1-15 0,-1 1 1 0,-1-1 4 15,-2 2-10-15,-1-1-10 0,-2 1 2 0,-1 0 5 0,-1 0-7 16,-2 1-15-16,-1-2 5 0,-1 0 8 0,0-2-4 0,-1 0-7 15,1-2 7-15,1 0 16 0,0-2-5 0,0-3-10 0,1-2 11 0,1-1 20 16,0-2-5-16,2-2-14 0,0-2 13 0,4 0 20 0,0-2-7 0,2-3-15 16,2-2 11-16,2-3 20 0,2-2-7 0,4-3-13 0,2-3 4 15,0-3 10-15,4-1-7 0,-1-2-12 0,3-3 8 0,-1 0 10 0,1-2-6 16,-2 0-8-16,0 0 10 0,-1 0 16 0,0 2 7 0,-2-1 4 0,0 1 16 16,-1 1 19-16,-2 2 17 0,0 2 12 0,-1 1 11 0,-2 3 5 15,-1 1 4-15,-2 4 2 0,-2 2-2 0,-3 3-5 0,0 1-5 0,-1 2-4 16,-1 3-13-16,0 2-19 0,-1 1-8 0,1 2-10 0,0 3-13 0,-1 2-13 15,0 2-7-15,-1 4-5 0,0 2-4 0,-1 2-4 0,-1 4 5 0,-2 2 5 16,-2 1 1-16,-2 4-2 0,-1 1 3 0,-1 2 0 0,-3 1 0 16,-1 2-2-16,1-1 1 0,-2 1-1 0,1 0-1 0,1-1 0 15,0-2-1-15,3-1-1 0,-1-1-2 0,4-3-2 0,-1-2-11 0,2-4-11 16,-1 0-8-16,2-2-8 0,2-3-7 0,0-2-7 0,1-1-7 0,1-2-4 16,0-3-3-16,1 0-1 0,1-2-2 0,0-2 0 0,1-1-2 0,1-1 2 15,1-2 3-15,2-1 5 0,1-1 5 0,3-3 4 0,2-2 7 0,2-2 7 16,1 0 4-16,2-5 4 0,1 0 0 0,2-2 3 0,-1 0-2 0,2-2 2 15,-2-2 3-15,1 1 5 0,-1-1 4 0,-1-1 6 0,1 1 10 16,-3 1 10-16,0 0 11 0,-1 1 16 0,-2 1 7 0,-1 2 9 0,-1 2 10 16,-3 1 11-16,-2 4 2 0,0 1-1 0,-3 1-2 0,0 1-1 15,-2 2-1-15,1 1-3 0,-3 2-4 0,0 0-4 0,1 2-10 0,2 2-13 16,-2 2-5-16,1 1-3 0,-1 2-8 0,0 0-11 0,-1 3 1 0,0 3 7 16,0-1 4-16,-2 3-1 0,-1 1 2 0,-2 2 2 0,-2 1-1 0,-1 0-2 15,-3 2-8-15,-2 1-11 0,-2 0-22 0,-1 2-27 0,-2 1-24 0,-1-1-25 16,0 2-29-16,-1-2-29 0,0 1-41 0,2-1-44 0,0 0-68 15,2-2-74-15,3 0-55 0,2-2-47 0,3-2-8 0,3-2 7 16,4-1 19-16,2-4 20 0,4-3 28 0,3-2 25 0,4-3 25 0,4-2 23 16</inkml:trace>
  <inkml:trace contextRef="#ctx0" brushRef="#br0" timeOffset="229946.6832">31872 4487 373 0,'1'-12'561'15,"-1"0"14"-15,-1 1 2 0,0 0-2 0,1 0-5 0,-2 2-8 0,1 0-5 16,0 3-4-16,-2 3-2 0,0 0-2 0,-1 2 0 0,0 1-186 16,-1 1-242-16,-2 3-89 0,-1 0-47 0,0 2-12 0,0 2-8 15,-1 2 5-15,0 2 6 0,1 1 6 0,0 1 9 0,1 4 2 0,0 0 1 16,1 4 3-16,-1 1 1 0,2 1 1 0,-2 2-1 0,0 3 4 0,1 0-1 16,-2-1 1-16,-2 4 1 0,1-2 0 0,-2-2 1 0,1 1-2 15,-4 0-1-15,1-3 4 0,-2 1-1 0,1-3 2 0,-4 0-1 16,2-3-1-16,-2-1-2 0,0-2-13 0,0-3-17 0,-2 0-17 0,1-5-12 15,-1 0-30-15,1-3-36 0,1-2-30 0,-1-3-30 0,3-2-48 16,0-2-50-16,1-2-58 0,5-2-63 0,2-2-58 0,2-3-64 16,5-2-4-16,2-1 12 0,3-3 14 0,6-1 13 0,2-3 28 0,4 1 34 15,2-2 31-15,4 0 31 0,3 0 47 0,3-1 311 0</inkml:trace>
  <inkml:trace contextRef="#ctx0" brushRef="#br0" timeOffset="230413.741">32212 4808 57 0,'4'3'307'16,"-1"-1"22"-16,1-1 16 0,0 2 19 0,1-1 23 0,-2 1 24 0,-1-1 26 15,1-1 20-15,-3-1 20 0,0 0-28 0,1 1-41 0,-1-1-65 16,0 0-74-16,0 0-40 0,3 0-31 0,-3 0-18 0,3 0-18 0,1 2-18 15,-2-2-19-15,2 1-25 0,2 0-26 0,0 0-19 0,1 2-19 16,2-2-13-16,1 1-11 0,-1 1-6 0,2-1 0 0,1-1 0 0,1 2-3 16,-1-1 0-16,1 0 1 0,1 0-4 0,-1 0-1 0,2-1-5 0,-1 0 0 15,1 1-3-15,1-1-6 0,-1-1-2 0,1 0 2 0,1 0-4 16,0-3-4-16,1 1 2 0,-1 0 2 0,0-2-5 0,1-1-6 16,-1-1 1-16,-1 0 2 0,0-1 0 0,-3-1-1 0,1-1 2 0,-2 0 7 15,-2-2-1-15,-2 0 1 0,0-1 2 0,-2 0 8 0,-2-1-3 0,-3 1-3 16,-1-1 3-16,-1-1 8 0,-3 1-1 0,-3 1-1 0,0 0 9 15,-2 0 14-15,0 0 5 0,-3 3 2 0,0 0 5 0,0 1 4 16,0 2 0-16,-2 0-3 0,1 2 4 0,0 2 7 0,-2 2 2 0,0 1 2 16,-2 1 3-16,1 3 6 0,-3 1-6 0,2 1-7 0,-2 3-4 0,2 2-4 15,-2 1-1-15,2 2-1 0,0 0 1 0,1 3-1 0,0 0 1 16,0 0-2-16,2 1-3 0,0 2-5 0,0-1-1 0,2 1-4 0,0-1-2 16,2 2-3-16,-1-2-21 0,3 2-21 0,0-1-29 0,1 1-28 15,1-1-39-15,2 1-43 0,1 1-46 0,2-2-46 0,1 2-55 0,1-1-59 16,3-2-69-16,3 2-72 0,2-3-21 0,3 0-5 0,1-1 14 0,3-2 24 15,0-2 26-15,3-3 25 0,1-1 39 0,0-2 42 16,1-3 43-16,1-2 250 0</inkml:trace>
  <inkml:trace contextRef="#ctx0" brushRef="#br0" timeOffset="231548.3513">23389 6647 142 0,'3'-3'446'0,"-2"0"4"0,-1 2-6 0,0-4-15 16,0 4-15-16,0 1 3 0,0 0 7 0,-2 3-2 0,-2 4-11 0,0 5 6 16,0 5 9-16,0 4-152 0,-2 6-199 0,0 6-67 0,-1 4-29 15,-1 5-9-15,-1 5-6 0,-2 1 19 0,0 4 23 0,1 2-6 0,-1 2-16 16,0 2 10-16,2-1 15 0,1 2-11 0,0 1-19 0,3-3 3 16,1 0 9-16,2-2-15 0,4-1-25 0,0-1-1 0,4-5 7 15,2-4-16-15,1-3-22 0,3-4-9 0,3-5-7 0,-1-4-22 0,4-5-26 16,2-4-31-16,0-6-29 0,4-3-53 0,0-7-57 0,4-4-27 0,0-5-18 15,2-6-5-15,2-6 1 0,2-5 10 0,-1-4 15 0,2-6 13 0,-1-3 16 16,2-4 14-16,-1-4 25 0</inkml:trace>
  <inkml:trace contextRef="#ctx0" brushRef="#br0" timeOffset="231748.5763">24287 6641 163 0,'9'-25'501'16,"-4"1"24"-16,-2 6 11 0,-3 3-1 0,-1 0-2 0,-2 4-4 15,-2 4-2-15,-1 1-4 0,0 6-2 0,-2 0-1 0,-3 6 5 16,0 6-145-16,-2 1-193 0,-2 7-94 0,-2 4-67 0,-2 4-28 0,-3 5-11 15,-2 5 1-15,-2 4 3 0,-2 3 3 0,-1 4 1 0,-2 4 5 0,-1 1 3 16,2 3-1-16,-1 0-5 0,2 0 1 0,1 1 2 0,2-1-3 0,1 0-6 16,4-1-10-16,1-2-11 0,1 0-12 0,4-5-14 0,2-1-17 15,2-3-25-15,2-4-14 0,2-4-10 0,3-4-19 0,2-6-21 16,0-3-12-16,2-4-10 0,2-6-14 0,0-2-15 0,2-5-29 0,0-3-32 16,3-4-31-16,0-4-31 0,1-3-31 0,1-5-32 0,3-5-6 0,0-4 6 15,3-7 16-15,-1-3 23 0,1-4 11 0,1-5 10 0,1-2 16 16,-1-4 19-16</inkml:trace>
  <inkml:trace contextRef="#ctx0" brushRef="#br0" timeOffset="231931.8013">24105 6763 193 0,'14'-35'504'16,"-1"4"35"-16,-1 2 20 0,0 1 4 0,0 4-1 0,-1 0 5 15,1 3 5-15,1 1-7 0,3 4-8 0,1 1 5 0,6 0 16 0,2 1-146 16,5 1-189-16,4 1-93 0,5 0-69 0,6 0-35 0,5 0-26 16,6 0-2-16,5-2 4 0,4 1-8 0,6-1-11 0,2 1-5 0,6 1 1 15,1-2-19-15,3-1-25 0,1 2-21 0,1-1-24 0,2 1-25 0,1-2-26 16,0 3-42-16,0 0-42 0,-2 1-62 0,1 2-62 0,-4 0-76 0,-3 3-77 15,-3 0-35-15,-4 2-20 0,-3-1 8 0,-5 2 15 16,-4 2 21-16,-2 1 24 0,-6 1 23 0,-2 2 22 0,-6 2 42 0,-3 1 48 16</inkml:trace>
  <inkml:trace contextRef="#ctx0" brushRef="#br0" timeOffset="232566.4294">24744 7504 0 0,'-1'3'220'0,"1"-3"164"0,0 0-3 0,1-3 5 15,2 0 8-15,3-2-10 0,2-1-18 0,4-1-6 0,3-1-6 16,2 1-9-16,6-2-9 0,2-2-93 0,6-1-118 0,2-1-88 0,3-4-74 15,2 1-19-15,2-4 2 0,0-2-7 0,0 1-8 0,-2-2 10 16,0-1 14-16,-2 2 9 0,-2-2 6 0,-3 1 11 0,0 2 14 0,-5 0 4 16,0 2 1-16,-5 2 6 0,-1 2 7 0,-4 2 4 0,-3 2 2 15,-2 2 14-15,-3 2 17 0,-4 4 13 0,-1 0 12 0,-3 3 22 0,-4 3 23 16,-2 1 12-16,-2 2 8 0,-2 5 7 0,-4-1 10 0,-2 4 1 0,-2 4-1 16,-2 0 4-16,-3 4 2 0,0 2-11 0,1 2-16 0,-2 4-11 0,1 0-11 15,0 1-26-15,2 4-26 0,1-2-26 0,3 0-27 16,1 1-44-16,2-1-46 0,2-1-31 0,4-1-28 0,2-4-29 0,2 0-32 15,4-3-44-15,1-2-47 0,4-4-34 0,3-4-28 0,3-3-58 0,2-4-67 16,3-4-5-16,2-4 7 0,2-5 31 0,1-3 35 0,3-3 26 0,1-2 20 16,1-4 28-16,0-4 29 0</inkml:trace>
  <inkml:trace contextRef="#ctx0" brushRef="#br0" timeOffset="232783.5975">25975 6962 234 0,'9'-6'511'0,"-2"2"14"0,-2-2 2 0,-1 0 1 0,-1 0 1 0,-1 3-1 15,1 0-1-15,-3 3 1 0,3 3 1 0,-1 0-1 0,1 3 0 16,0 3-160-16,-1 0-206 0,0 0-90 0,-1 1-56 0,-1 1-13 0,0 1 3 16,0-2-4-16,0 1-4 0,0-1 4 0,0 1 2 0,0 1-2 0,0 0-7 15,1-2 4-15,1 2-1 0,-1-1-7 0,0 1-13 0,1 0-19 16,0 0-16-16,1 0-12 0,1 1-10 0,0-1-22 0,1 0-22 16,1 0-13-16,0 0-13 0,4-1-20 0,0-2-20 0,4 1-32 0,2-2-32 15,2-2-26-15,5 0-24 0,4-3-60 0,2 0-69 0,4-3-17 0,7-3 1 16,3-3 19-16,5-2 24 0,4 1 13 0,3-5 10 0,1 0 22 0,2-5 24 15,1 2 30-15,0-1 159 0</inkml:trace>
  <inkml:trace contextRef="#ctx0" brushRef="#br0" timeOffset="233517.2782">29223 6808 25 0,'-4'-12'420'0,"0"1"23"0,-2-1 10 15,0 2 12-15,-1-2 7 0,-1 0-1 0,0 3-4 0,-1 1 4 0,-1 2 7 16,1 3 1-16,-2 5 2 0,-1 2-121 0,0 4-153 0,-1 2-79 0,-2 5-55 15,-1 2-20-15,0 4-10 0,-1 3-10 0,-2 4-12 16,-1 2 3-16,0 2 6 0,0 4-4 0,-1 0-10 0,1 0-1 0,-1 3 3 16,-1 0-7-16,1 1-10 0,-2-1-7 0,2 2-3 0,1 1-21 0,-1 0-24 15,2-2-7-15,0 1-2 0,3-2-21 0,3 0-24 0,1-2-11 0,1-4-4 16,3 0-18-16,3-3-22 0,1-4-17 0,3-1-14 0,-1-5-14 16,4-2-17-16,0-3-26 0,2-3-25 0,3-4-42 0,1-3-42 15,1-4-15-15,2-3-3 0,2-4 3 0,3-5 6 0,0-4 15 0,2-3 20 16,0-3 17-16,1-4 17 0,1-4 21 0,1-2 149 0</inkml:trace>
  <inkml:trace contextRef="#ctx0" brushRef="#br0" timeOffset="233800.4279">29207 6842 1 0,'25'-28'395'15,"-1"2"29"-15,-1 4 26 0,-2 1 6 0,-4 3 0 0,1 1 5 0,-4 4 8 16,0 1 2-16,-2 3-4 0,0 3 4 0,0 1 7 0,0 4-124 0,1-1-162 16,-1 2-66-16,1 2-39 0,-1 1-31 0,0 1-34 0,0 1 1 15,0 1 8-15,-1 0-10 0,-2 1-13 0,1 2 1 0,-2 0 9 16,-2 2-9-16,0-1-11 0,-2 2 5 0,-2 0 9 0,1 2-6 0,-3 1-12 15,-1 0 8-15,-2 3 7 0,-2 0-6 0,-3 3-11 0,-2 0 7 0,-3 3 10 16,-2 0-6-16,-3 0-8 0,-2 1 10 0,-2 2 11 0,-2-1 4 16,0-1-4-16,0 1 7 0,-1-1 11 0,0 1 7 0,-1-2 2 0,2-2 5 15,2 2 3-15,-1-1 5 0,3-2-1 0,3 3 2 0,1-5 0 16,2 4-1-16,4-5-7 0,3 1-2 0,2-1-4 0,3-1-2 0,5-1-4 16,2-2-8-16,3 1-10 0,6-3-2 0,0 1 2 0,5-2-11 0,2-1-17 15,3 1-23-15,3-1-22 0,1-2-30 0,1 1-34 0,2-2-52 16,1 1-55-16,-1-2-81 0,1 0-82 0,0 0-68 0,0-2-63 15,0 1-21-15,-2-2-8 0,1 0 7 0,-3 0 10 0,0-2 22 0,-3 2 25 16,1-1 28-16,-4-2 31 0,0 0 50 0,-4 1 278 0</inkml:trace>
  <inkml:trace contextRef="#ctx0" brushRef="#br0" timeOffset="235302.5765">30196 6952 66 0,'0'0'448'0,"-1"-2"14"0,1-1-1 0,0 3 2 0,0-3 8 16,1 0-4-16,0 2-7 0,-1 1 4 0,0 0 7 0,3 3-5 0,-2 1-4 16,2 1-126-16,-2 2-163 0,1 1-86 0,-2 1-66 0,1 1-9 15,-1 2 7-15,-1 0-5 0,-1 0-13 0,1 2 11 0,0-2 15 16,-2 3-6-16,0-2-9 0,1 1 6 0,-1 1 9 0,-1 0-4 0,0 0-13 15,-1 0 2-15,-1 0 9 0,0 0-7 0,-1 0-11 0,0 0 6 0,1 0 7 16,-1 0-7-16,0 0-13 0,1-2 2 0,0 1 8 0,2-4-7 16,0-1-13-16,0 0 4 0,2-1 7 0,0-2-5 0,1-2-7 15,1-1 8-15,0 0 11 0,0-3-2 0,0 0-8 0,3 2 4 0,-1-4 10 16,2-1-4-16,3-1-8 0,0-2 10 0,2-3 10 0,2 0-1 0,2-3-6 16,2-2 5-16,-1 1 8 0,4-4-7 0,-1 1-10 0,2-2 4 0,-1-2 10 15,1 2 4-15,1-1-1 0,-1 1 8 0,1-3 11 0,-2 1 4 16,0 2 0-16,-1 2 6 0,-1-2 4 0,-1 3 7 0,-2 0 4 15,0 1 3-15,-2 2 1 0,-2 2-1 0,1 1-6 0,-4 3-6 0,0 0-9 16,-1 0-6-16,-1 3-4 0,0 1-8 0,-1 1-11 0,-1 2-2 0,1 1-5 16,0 1-8-16,-1 3-10 0,2 0 2 0,-1 1 1 0,0 4-3 0,-1 1-5 15,0 0 5-15,-1 1 5 0,-1 4-4 0,0 1-4 0,-1 0 2 0,-2 0-1 16,0 0-5-16,1 3-10 0,-2-2 1 0,0 1 2 0,0-1-5 0,0 1-8 16,0-1-2-16,0-2 1 0,0-1-7 0,1 1-8 0,0-4 1 15,1 1 3-15,0-4 3 0,1-1 3 0,1-1 4 0,0-2 10 0,0-2 5 16,0-2 4-16,0-2 10 0,1 3 12 0,-1-3 3 0,3-2 0 15,1 1 6-15,1-4 10 0,2-1 1 0,1-1-4 0,4-2 5 0,1-2 3 16,3-2-3-16,3-2 0 0,1-3-4 0,3 0-1 0,2-3-5 0,0 0-8 16,3-2 9-16,2 1 9 0,-1 1 4 0,2-2 2 0,-2 2 5 0,0 2 5 15,-1-1-2-15,-1 4-7 0,-3 1 4 0,-1 1 5 0,-3 2-5 16,-2 2-5-16,-2 2-2 0,-1 2 5 0,-3 0-9 0,0 2-13 0,-3 2-5 16,1 2 0-16,-2 0-9 0,-2 2-9 0,1 2 3 0,0 2 4 15,-2 0-2-15,-1 2-8 0,0 2-3 0,0 2 3 0,-1 0-18 0,-1 2-21 16,-2 2-24-16,0-1-26 0,-1 3-26 0,-2 0-31 0,1 0-38 0,-2 2-44 15,0-1-47-15,-2 1-52 0,2-1-87 0,0 1-97 0,2-1-29 0,0-2-8 16,1-2 14-16,2 0 18 0,3-3 29 0,0 0 26 0,3-3 29 0,1-2 27 16,1-1 41-16,3-1 70 0</inkml:trace>
  <inkml:trace contextRef="#ctx0" brushRef="#br0" timeOffset="235570.1462">31791 7027 274 0,'5'-14'546'0,"-2"2"20"0,-2-1 1 15,0 1 3-15,1 0 6 0,-1-2-3 0,0 4-3 0,1-1 0 0,-2 4 3 16,1 1-3-16,0 3-8 0,1 0-163 0,0 3-213 0,0 0-105 0,-2 0-72 16,2 0-15-16,1 1 0 0,-2 2-6 0,1 0-6 0,-2 3 3 0,0 2 6 15,-2 1 0-15,1 3-7 0,0 1 5 0,-2 4 10 0,2 1-4 0,-2 0-2 16,0 4 5-16,1-1 8 0,-1 2-1 0,0 1-8 0,1 0 3 16,-2-2 6-16,1-1-3 0,-1 2-9 0,0-4 6 0,0 2 6 0,-1-3-5 15,-1-1-7-15,0-2 3 0,-2 0 2 0,-2-2-11 0,1-1-15 0,0-1-11 16,-2-2-13-16,-1-2-22 0,-1-1-25 0,-2-1-19 0,2-1-16 0,-2-1-19 15,-1-1-22-15,1-2-30 0,2-3-33 0,1 1-42 0,1-2-42 16,2-2-82-16,1-2-91 0,4-2-16 0,1-2 8 0,3 0 16 0,4-3 21 16,4 0 21-16,3-2 19 0,2 1 19 0,6-1 16 0,2 1 33 0,3-1 72 15</inkml:trace>
  <inkml:trace contextRef="#ctx0" brushRef="#br0" timeOffset="235903.2521">32313 7055 0 0,'12'5'283'16,"-2"-2"179"-16,-4 0 17 0,0 0 4 0,-4-2 6 0,1 1-5 0,-3-2-2 15,0 0 1-15,0 0 3 0,0 0-2 0,0 1-2 0,0-1-83 0,1 3-107 16,-1-3-107-16,0 2-110 0,2-1-33 0,-1 2-11 0,0-1-2 0,2 1-2 16,0 0 3-16,1 1 6 0,1 1-2 0,2-1-2 0,1 2 2 0,1 0 4 15,2 0-8-15,2 0-9 0,3 0-9 0,0 2-6 0,3-2-20 0,1 0-20 16,1-2-17-16,2 2-20 0,1-1-13 0,1-1-7 0,-1-2-10 0,1 1-4 16,1-2-3-16,-1 1-4 0,0-2 2 0,-1-2 2 0,0-1 3 15,-2 0 8-15,-1-1 19 0,-1-2 27 0,-1 0 31 0,-3 0 35 0,-3 0 30 0,-1 0 29 16,-3 1 31-16,-1-1 36 0,-2 2 10 0,-4 1 7 0,1-2 8 15,-3 2 10-15,-1-1-1 0,-2-1 1 0,-2 2-7 0,-2-1-4 0,-1 1-16 16,-3 0-20-16,-2 1-11 0,-3 1-10 0,-4 1-18 0,-1 3-25 0,-5 0-2 16,-3 1 6-16,-2 5-6 0,-1 0-8 0,-2 3 2 0,-1 3 6 0,0 0-3 15,2 2-6-15,1 1 2 0,4 1 2 0,1 2-4 0,5 0-10 0,3 2-14 0,3-1-11 16,3 1-20-16,3 1-25 0,5 1-11 0,2-1-11 0,3 2-17 16,4-2-19-16,4 0-24 0,4 0-27 0,4-3-45 0,4 0-48 0,3 0-70 15,4-2-77-15,3-1-104 0,2-1-106 0,4-2-24 0,2-3 3 0,-1-3 8 16,2 0 7-16,-2-2 13 0,0-2 17 0,-1-2 27 0,-1 0 26 15,-4-2 43-15,-2 0 45 0</inkml:trace>
  <inkml:trace contextRef="#ctx0" brushRef="#br0" timeOffset="242877.7749">28504 8269 139 0,'-3'-3'186'0,"2"-1"11"0,1-1 10 0,0 0 9 0,0 3 9 16,0 0-2-16,0 2-4 0,0 0-24 0,0-3-28 0,0 3-23 16,0-2-21-16,0 2 0 0,1-3 10 0,2 2-7 0,-2 0-10 15,3 0-4-15,0 0-2 0,3-1-13 0,1 1-13 0,4 1 14 16,3-1 22-16,5 1-11 0,2 1-19 0,6 0 0 0,4 2 6 15,3 0-16-15,4 2-26 0,2 1 4 0,3 1 16 0,0 2-5 16,1 0-11-16,2 2 11 0,0 1 14 0,1 0-10 0,0 1-17 16,2 2-1-16,2-1 7 0,2 1-7 0,0 0-14 0,2 1 4 0,3-1 4 15,0 1-4-15,2 0-10 0,0-1-1 0,1 1 7 16,0-1-7-16,2 1-11 0,2 0-2 0,2-1 1 0,1 1-5 0,3-1-8 16,1 0 1-16,3 0 4 0,0 0-2 0,2-1-5 0,-4-1 1 15,1 1 1-15,-3-4-6 0,0 2-5 0,-3-2 4 0,-1-2 2 16,-2 1-2-16,-2-2-4 0,-3 0 4 0,-2-1 2 0,-5-1-1 0,0 0-3 15,-5 0 0-15,-4-2 2 0,-3 1-1 0,-4-1-4 16,-2 0 3-16,-2 0 3 0,-4 1-3 0,-2 0-6 0,-2 0 5 0,-4 0 2 16,0 1-2-16,-4 0-5 0,-2 1 0 0,-1-2 0 0,-2 2-9 0,-1 0-14 15,-1 2-5-15,0-2-4 0,-2 1-13 0,-1 0-16 0,1 1-7 16,-1 1-1-16,2-1-25 0,-2 1-34 0,1-1-25 0,2 0-27 16,-1 1-36-16,1-1-40 0,1 1-49 0,1-2-53 0,1 1-11 0,-1-1 0 15,3 1 10-15,0-1 13 0,1-1 8 0,1-1 7 16,0-2 23-16,0 0 29 0</inkml:trace>
  <inkml:trace contextRef="#ctx0" brushRef="#br0" timeOffset="250436.2778">1651 9866 0 0,'-24'-10'54'0,"1"-4"112"0,2-1 2 0,2 2 0 16,3-4 0-16,3 4 2 0,2 1-1 0,2 0 1 0,2 0-1 16,3 3-52-16,1 0-69 0,2 1-24 0,2 2-9 15,3 0-6-15,2 0-1 0,2 2-1 0,1 1 2 16,3 0 2-16,1 0 1 0,2 1 4 0,1 1 5 0,1 1 11 0,2 0 13 16,1 0 12-16,3 0 12 0,-1 0 0 0,4 1-5 0,2-1 5 0,2 0 11 15,2 0-7-15,4 0-8 0,3 0 1 0,2-1 7 16,3 1-10-16,3-3-12 0,1 0-6 0,3 1-3 0,2-2-15 0,2 1-18 15,1 0 5-15,2-3 10 0,4 0-12 0,2 1-18 0,1-1 6 16,4-1 16-16,3 1-10 0,0 0-19 0,3-2 13 0,1 2 22 16,1-1-10-16,2 1-21 0,1-2 8 0,1 2 13 0,2 0-11 0,4 0-16 15,1 0 11-15,2 0 16 0,2 0-6 0,3 2-12 16,2-1 9-16,2-1 13 0,1 2-13 0,4-2-21 0,0 0 6 0,4 0 15 16,1 0-3-16,2 1-9 0,2-1 11 0,3 1 17 0,0 0-14 15,3 0-22-15,0 1 8 0,2-1 20 0,0 0-10 0,1 1-13 16,2 0 8-16,0 0 16 0,1 2-3 0,0-1-11 0,2 1 5 0,0-1 8 15,2 1-13-15,0 0-14 0,3 0 14 0,0 0 25 16,0 1-10-16,2-2-20 0,0 1 5 0,2 0 14 0,3 0-10 0,-2 0-19 16,2 1 10-16,1-2 13 0,1 1-8 0,1 1-14 15,0-2 14-15,1 2 22 0,-2-1-11 0,2 1-23 0,0-2 5 0,1 1 15 16,0 1-1-16,0-1-7 0,0 1 11 0,1 0 15 0,2 0-15 16,1 1-22-16,0 0 11 0,0 0 22 0,-2 0-13 0,2 0-20 15,0 0 4-15,0 0 16 0,0 0-4 0,0 0-6 0,-1 1 5 0,1-1 8 16,0 0-11-16,0 0-17 0,1 1 13 0,-1 0 25 15,0-1-13-15,0 2-23 0,0-2 7 0,0 1 15 0,0-1-2 0,-1 1-8 16,1 0 5-16,0-1 8 0,0 0-12 0,0 1-21 0,0 1 14 16,1-2 25-16,-1 1-14 0,2-1-20 0,-2 1 7 0,0 0 19 15,0 2-4-15,0-1-9 0,0 0 5 0,1 1 10 0,-1 0-14 16,-1 1-19-16,-1 1 15 0,1 0 24 0,0-1-13 0,-1 0-23 16,0 1 15-16,-1 0 24 0,0-1-9 0,-1 1-21 0,2-1 1 0,-1-1 13 15,2 1-7-15,-1 1-7 0,0-2 11 0,0 1 20 16,1 0-13-16,1-1-24 0,0 1 15 0,-1-1 26 0,-1 1-13 0,1-2-22 15,1 2 11-15,0 0 20 0,0 0-2 0,0 1-8 0,0-1 1 16,0 1 8-16,-1-1-12 0,-1 1-16 0,0 1 16 0,-2 0 24 16,0 0-14-16,-2 1-25 0,0 1 8 0,-1-2 14 0,-1 3-7 15,0 0-12-15,-1-2 3 0,-1 2 9 0,1 0-7 0,0 2-17 16,-2-2 15-16,0 0 22 0,-1 1-10 0,-1-1-24 0,0 2 9 0,-2 1 18 16,0-2-4-16,-1 1-11 0,-1-1 4 0,0 1 13 0,-2-1-11 15,2 1-15-15,-1-1 6 0,1 2 18 0,-2-1-8 0,-1 1-17 16,2 0 7-16,-2 0 16 0,0-2-8 0,-3 2-20 0,0-1 7 15,-2 1 17-15,0 0-10 0,-3-2-14 0,0 2 9 0,-3 0 19 16,0 2-7-16,-1-2-16 0,-1 1 7 0,-2-1 16 0,-1 2-8 0,0-2-16 16,0 0 13-16,-1 0 17 0,-2 1-10 0,1-1-21 15,-1 0 12-15,-2 0 23 0,-1 0-10 0,0 0-16 0,-2-1 11 0,-2 1 17 16,0 0-13-16,-2-2-21 0,-2-1 12 0,1 2 21 0,-2-1-7 16,-1-1-16-16,-1 2 8 0,0-2 17 0,-2 0-14 0,-1-2-23 15,-1 2 8-15,-1-1 15 0,1-1-4 0,0 2-11 0,-3-1 10 16,-2-2 17-16,0 0-10 0,-1 0-20 0,-1 0 7 0,-1 0 14 15,-2 0-10-15,0-2-19 0,-1 1 16 0,0-1 23 0,-1 1-4 16,-3-1-13-16,0-1 5 0,-3 2 13 0,-1-2-11 0,0 0-12 16,-1 0 9-16,-2 0 18 0,1-2-8 0,-2 4-17 0,-3-4 14 0,0 2 20 15,-3 0-10-15,-2 0-20 0,-3-1 9 0,-4 1 15 16,-1 0-9-16,-4-2-15 0,-1 2 6 0,-3-1 15 0,-3 1-11 0,-1-2-20 16,-2 1 10-16,-4 1 19 0,1 0-10 0,-3-3-18 0,-1 3 5 0,-2-2 14 15,-2 1-10-15,-1-1-21 0,0 2 11 0,-2-1 17 16,-3-2-14-16,0 3-25 0,-2-2-4 0,0 1-3 0,-3-1-30 15,-2 1-42-15,0 1-34 0,-2-3-37 0,-2 3-49 0,0-2-57 16,-2 1-9-16,-3-1 5 0,-1 2-7 0,-4-3-10 0,0 0 11 0,-5 5 16 16,-3-2 10-16,-4-2 11 0</inkml:trace>
  <inkml:trace contextRef="#ctx0" brushRef="#br0" timeOffset="255007.7092">5133 10468 0 0,'3'-11'135'16,"0"-1"67"-16,-1-1 20 0,1 1 11 0,1-3 7 0,0 1 0 15,0 1-2-15,0 1 20 0,-1 0 26 0,1 1-20 0,-2 2-29 16,1 0-22-16,0 2-18 0,-2 1-9 0,0 1-6 0,-1 1-21 16,2 1-27-16,-2 3-6 0,0 0-1 0,0 0-23 0,0 0-27 15,2 3-6-15,1 1 4 0,0 2-22 0,-1 5-28 0,1-1-4 16,0 4 4-16,-1 4-11 0,1 1-11 0,-2 4 7 0,1 4 8 16,-1 0-4-16,-1 3-13 0,-1 3 7 0,-1 0 12 0,1 3-8 15,-2-2-11-15,1 2 4 0,-1 0 9 0,0 0-8 0,-1 0-13 16,2-3 6-16,-1 0 11 0,0-1-7 0,1-4-11 0,0-2 7 0,0-1 12 15,0-2-11-15,0-4-14 0,0 1 1 0,1-5 9 0,-2 0-9 16,2-2-14-16,-2-2 7 0,1-2 13 0,-1-3-8 0,-1 0-13 16,0-2 2-16,0-2 8 0,-1-1-16 0,-1-2-24 0,0-1 2 0,-2-2 10 15,0-2-14-15,-2 0-20 0,0-5 5 0,-1-2 16 16,0-1-11-16,1-4-15 0,-1-3 7 0,0-3 16 0,1-1-7 0,0-7-11 16,0-2 17-16,0-2 29 0,1-6 9 0,0 0 0 15,1-2 29-15,1-1 35 0,0 0 8 0,2-1 0 0,1 1 27 0,1 1 32 16,1 2 14-16,2 2 8 0,1 1 24 0,2 3 29 0,1 1 8 0,0 4 4 15,1 2-1-15,2 4-1 0,1 1-10 0,1 4-16 16,0 1-8-16,1 4-11 0,2 0-17 0,0 3-22 0,2 3-18 0,4 0-18 16,-1 1-18-16,3 2-16 0,3 3-28 0,3-1-29 15,2 4-28-15,3-2-29 0,2 4-26 0,3-2-29 0,2 4-38 0,-1-1-43 16,2 3-43-16,-1 0-39 0,2 2-43 0,-1 1-49 0,-2 0-37 16,1 0-34-16,-2 0 2 0,-2 0 16 0,0 1 23 0,-5-1 28 15,0 2 23-15,-3-1 26 0,-2-1 41 0,-3 2 121 0</inkml:trace>
  <inkml:trace contextRef="#ctx0" brushRef="#br0" timeOffset="255225.0617">5905 10508 0 0,'-5'-1'207'0,"0"-2"178"16,-1 0 11-16,1-2 11 0,1-1 5 0,0 0-1 0,1 0-1 15,-1 2-8-15,3-2-11 0,0 4-17 0,-1-1-20 0,2 3-96 16,0 0-117-16,0 0-84 0,0 0-75 0,0 0-21 0,0 5-6 15,2-1-14-15,-2 1-13 0,1 2 0 0,-1 1 5 0,1 4-7 16,-1 0-5-16,0 1 7 0,0 4 13 0,0 1-20 0,-1 1-29 16,-2 2-23-16,-1 2-20 0,0-1-37 0,0 2-38 0,0 0-32 15,-1-1-29-15,1 1-23 0,-1-2-22 0,1-2 5 0,-2-2 17 16,2-2 7-16,0-2 10 0,0-2 22 0,0-2 23 0</inkml:trace>
  <inkml:trace contextRef="#ctx0" brushRef="#br0" timeOffset="255592.2604">5936 10679 0 0,'12'-18'115'16,"-1"2"244"-16,-2-1 23 0,0 1 5 0,-1-1 2 0,-1 4 1 0,0-1 3 16,-2 4-2-16,0 1-2 0,1 1-1 0,-1 2 5 15,0 2-85-15,1 1-115 0,-1 0-76 0,-1 1-63 0,1 2-39 0,1 2-31 16,-1 1-8-16,0 0 0 0,1 0-11 0,-1 3-11 0,0 1 1 16,2 1 7-16,-2 1-14 0,1 3-22 0,-1-2 1 0,0 4 1 15,-1-2-15-15,0 3-20 0,0 0-1 0,0 0 0 0,0 0-10 0,-1-2-16 16,0 1 5-16,-1-2 11 0,1-3-5 0,-2 0-6 15,2-2 13-15,0-2 22 0,-2-2 1 0,2-3-2 0,-1 0 20 0,1-5 27 16,0 1 3-16,-1-4-3 0,2-2 11 0,-1-2 17 0,1-3-1 16,0-3-7-16,0-3 2 0,0 0 7 0,0-5-4 0,0 1-11 15,0-2 8-15,-1-3 14 0,-1 0 0 0,1 0-3 0,-2 0 27 16,1 0 36-16,-1 1 17 0,-1 2 8 0,0 0 25 0,-1 3 29 16,-1 3 14-16,0 2 11 0,-1-1 13 0,-1 5 15 0,0 0-5 15,0 3-10-15,-1 3-1 0,-1 0 4 0,1 2-24 0,1 1-33 16,-1 3-15-16,1 0-9 0,-2 1-35 0,2 2-38 0,0 0-17 0,0 2-9 15,0 2-26-15,0-1-28 0,2 2-6 0,-1 2 3 16,2 1-22-16,-1 1-32 0,2 0-11 0,0 0-8 0,2 1-17 0,0 1-23 16,1-2-11-16,1 3-8 0,1-3-17 0,1 0-17 0,-1 0-26 15,0-2-26-15,1-1-10 0,-1 0-1 0,0-1 17 0,-1-2 25 16,0 1 16-16,-1-1 10 0,-3-3 22 0,0 0 151 0</inkml:trace>
  <inkml:trace contextRef="#ctx0" brushRef="#br0" timeOffset="255701.3179">6169 10226 0 0,'-2'-7'151'0,"-1"-2"74"0,0 3 8 0,2-2-4 0,0 1-7 16,1 1-18-16,1 1-16 0,2 1-19 0,1 2-17 0,2 1-101 16,2 1-119-16,3 3-64 0,1-2-48 0,1 4-21 0,3 1-13 15,0 0-11-15,2 0-8 0,0 1 4 0,2 2 7 0</inkml:trace>
  <inkml:trace contextRef="#ctx0" brushRef="#br0" timeOffset="256278.1439">8655 10466 0 0,'0'-12'325'16,"0"0"32"-16,0-3 8 0,-2 2-4 0,-2-4-10 0,0 4-4 15,-1-1-2-15,0 1-14 0,-2 2-16 0,-1 1 5 0,0-2 11 16,-3 3-121-16,1 0-162 0,-5-2-46 0,0 4-14 0,-2-1-14 0,-3 2-13 15,-1 2 12-15,-2 1 21 0,-1 1 6 0,0 2-1 16,-1 3 14-16,-1 2 25 0,1 1-8 0,0 3-14 0,2 0 7 0,0 3 16 16,2 3-8-16,1 1-11 0,4 2 2 0,1 2 13 0,3 2-11 15,3 2-18-15,2-1 3 0,5 2 10 0,0-1-11 0,5-1-19 16,2-1 5-16,3-1 12 0,4-3-7 0,4-1-13 0,2-4 7 16,3-1 13-16,2-4-9 0,2-2-14 0,2-3 7 0,1-3 11 15,1-3-5-15,0-2-14 0,1-1 6 0,-1-1 10 0,0-5-8 0,-1 0-19 16,-1 0 10-16,-2-3 13 0,-1 0-11 0,-1-2-14 0,-3-1 8 15,-1 2 20-15,-3-2 6 0,-3 0 3 0,-1 0 32 0,-3 1 35 16,-1 1 23-16,-2 1 17 0,-1 1 16 0,-2 4 12 0,-1 1 0 16,0 3-8-16,-2 0 1 0,0 3 2 0,0 3-7 0,0 0-9 15,0 0-10-15,-2 1-11 0,0 2-26 0,0 3-29 0,0 2-35 0,-1 2-35 16,-1 4-23-16,1 2-25 0,-1 2-16 0,2 2-21 16,-1 1-25-16,2 1-29 0,1 1-23 0,1-1-20 0,3 1-38 0,0-1-41 15,3-2-55-15,2-2-61 0,2-3-20 0,1-2-5 16,2-4 14-16,1-1 18 0,2-5 18 0,1-2 17 0,0-4 29 0,2-3 35 15,-1-4 26-15,2-2 169 0</inkml:trace>
  <inkml:trace contextRef="#ctx0" brushRef="#br0" timeOffset="256447.4357">9381 10330 130 0,'4'3'422'0,"-1"-2"10"0,-2 1 12 0,1-1-8 0,-2-1-11 0,1 5-5 15,-1 1-5-15,-1 0-8 0,-1 6-14 0,1 0 0 0,-2 3 3 16,1 1-158-16,-2 4-208 0,-2-1-70 0,2 1-34 0,-1 1-26 0,0-2-23 15,-1 1-11-15,2-1-7 0,0-1-6 0,2 0-1 0,-1-1-32 16,2-1-39-16,-1-1-63 0,4 2-74 0,-1-5-11 0,2 0 4 16,1 0 9-16,2-3 7 0,1 0 13 0,1-3 13 0,3 0 18 15,-1-3 21-15,4-2 9 0,0-4 180 0</inkml:trace>
  <inkml:trace contextRef="#ctx0" brushRef="#br0" timeOffset="256826.8026">10043 9839 204 0,'4'-18'480'16,"-2"0"15"-16,-2 2 7 0,2 1-14 0,-2-2-23 0,0 4-9 0,0 4-6 16,0 1-11-16,0 5-10 0,0 3 3 0,0 0 6 0,0 6-160 15,0 2-212-15,0-1-75 0,-2 4-35 0,2 1-19 0,-1 1-15 16,1 2 20-16,0 0 29 0,0 2 7 0,0 1-4 0,1 0 14 0,2 0 18 16,0 1-4-16,-1 4-16 0,2-2 7 0,0 0 13 0,-1 3-12 0,1-2-18 15,-1 1 3-15,-1-1 10 0,0 1-11 0,-2-1-22 0,0-1 7 16,-2 0 10-16,1-1-6 0,0-2-15 0,-2 0 7 0,0-2 14 0,1-1-7 15,-1-1-13-15,2-4 10 0,-1 1 17 0,1-5-2 0,1 0-8 16,0-3 12-16,1 0 19 0,2-3-4 0,1 0-10 0,1 0 7 0,2-3 15 16,2-2-8-16,1 1-10 0,2-4 8 0,0 1 13 0,2-2-6 15,1 0-12-15,1-2 1 0,0 1 5 0,1-2-3 0,-1 3-4 16,0 0-1-16,0-2 2 0,-1 4 0 0,0-1-3 0,-2 2-1 0,-1 2 1 16,-1 1 0-16,-2 0-3 0,-1 3 0 0,-3 1 3 0,-1 2 7 15,-1 2 5-15,-2-1-1 0,-2 4-7 0,-3 1 4 0,-3 0 8 16,-1 1-5-16,-1 2-10 0,-3 2 5 0,-3 1 8 0,1 0-14 15,-4 0-21-15,2 1-12 0,0 1-11 0,2-2-35 0,-1 3-44 16,3-3-39-16,1 0-38 0,3-2-52 0,4 2-57 0,2-3-28 0,2 0-22 16,2-3-10-16,4 0-4 0,2-3 10 0,5-1 16 15,2-2 16-15,2-2 13 0,3-1 34 0,4-1 157 0</inkml:trace>
  <inkml:trace contextRef="#ctx0" brushRef="#br0" timeOffset="257000.5">10871 10318 63 0,'5'0'460'0,"-1"1"23"0,-4-1 12 0,0 0-1 16,3-1-5-16,-3 1 0 0,0 0 4 0,0 0-1 0,0 3-4 16,0 0 1-16,0 3 4 0,0 0-130 0,0 0-171 0,0 4-90 0,-2 1-67 15,1 1-38-15,0 3-29 0,-1 0-23 0,0 1-23 16,-1 4-30-16,0-1-35 0,1 1-50 0,-1 2-61 0,-1-1-73 0,0 3-76 16,0-1-43-16,-1 1-28 0,-1 0-10 0,0 0-10 0,-1-2 13 15,0-1 17-15,2-1 26 0,1-2 27 0,0-3 30 0,3-2 30 16</inkml:trace>
  <inkml:trace contextRef="#ctx0" brushRef="#br0" timeOffset="258178.1184">11959 10148 0 0,'4'-9'166'0,"0"2"97"0,-2-4 19 16,2 1 1-16,-1 1-2 0,-2-3 13 0,1 3 21 0,-2 0 3 16,1-2 0-16,-1 2-26 0,-1 0-34 0,-1 2-43 0,0-2-49 15,-2 0-20-15,-2 3-13 0,0 0-14 0,-2 0-16 0,-2 0 10 16,0 1 13-16,-2 2-11 0,-3 2-17 0,0 1-4 0,-1 1 4 16,-1 2-11-16,0 3-18 0,-2 3-3 0,2 0 0 0,1 5-12 0,0 1-14 15,2 0-10-15,2 3-6 0,3 1-31 0,2 1-38 16,3 2-27-16,4 1-23 0,4-2-40 0,4 3-42 0,3-3-45 0,5 0-46 15,4 1-61-15,3-2-64 0,5-2-18 0,1-3-3 0,4-2 2 16,3-1 2-16,3-4 23 0,1-1 26 0,1-2 23 0,1-5 22 16</inkml:trace>
  <inkml:trace contextRef="#ctx0" brushRef="#br0" timeOffset="258427.5497">12731 10301 66 0,'4'3'385'0,"-2"-1"11"0,0-2 11 0,-2 0-5 0,2 0-8 15,1 1-5-15,-2 2-5 0,1 0-11 0,-1 2-11 0,0 2-5 0,-1 2-3 16,-1 0-146-16,-3 3-191 0,0 2-79 0,-3 1-50 0,-2 1-34 15,-2 2-29-15,-1 2-59 0,0-2-68 0,-1 3-37 0,0 0-31 0,1-2 1 16,1 2 9-16,2-1 3 0,1-2 3 0,2 0 10 0,2-2 14 16,3-2 26-16,1-1 28 0</inkml:trace>
  <inkml:trace contextRef="#ctx0" brushRef="#br0" timeOffset="258845.742">13519 10292 201 0,'6'-15'387'0,"0"-1"9"0,-1-1 7 0,0-1-2 0,1-1-5 0,-2-1 3 15,-2 2 7-15,1 2-2 0,-2 1-8 0,1 0-18 0,-2 0-20 16,0 1-127-16,-2 1-160 0,1-1-40 0,-3 1-4 0,0 1-10 0,-3 0-14 16,1 0 9-16,-4 1 19 0,1 2-5 0,-2 0-13 0,-1 3 10 15,0 2 14-15,0 1-7 0,0 0-12 0,0 3 5 0,0 1 14 0,2 2-10 16,-1 3-18-16,2 2 8 0,-1 1 13 0,2 1-17 0,2 2-26 15,-1 2-1-15,3 1 8 0,1 0-16 0,3 0-22 0,2 0 2 0,2-2 9 16,1 1-12-16,3-2-16 0,1-3 5 0,5 1 14 0,0-4-7 0,2-1-14 16,3-2 12-16,1-3 18 0,1-3-3 0,2-2-9 15,1-2 4-15,1-2 8 0,-1-3 3 0,2-3 5 0,-2-3 1 0,1-2 1 16,0-1 2-16,1-3 2 0,-2-3-1 0,0 0 1 0,-2-1 4 16,1-2 3-16,-3 0 7 0,0-2 8 0,-1 2 27 0,-2 0 33 15,-1 2 21-15,0-1 18 0,-3 4 20 0,-2 1 19 0,-2 4 1 0,-1 4-1 16,-1 1 0-16,-3 4-1 0,-1 4-5 0,-1 2-5 15,0 2-4-15,-2 3-3 0,0 6-18 0,-2 3-19 0,0 3-28 0,-2 5-29 16,-3 4-38-16,-2 4-38 0,-3 5-40 0,-3 5-42 0,-2 7-63 16,-2 1-66-16,-2 4-91 0,-1 4-101 0,0 0-29 0,0 1-11 15,4-1-7-15,0-1-5 0,5-4 1 0,4-2 6 0,3-5 21 16,6-6 25-16,4-3 37 0,4-6 38 0</inkml:trace>
  <inkml:trace contextRef="#ctx0" brushRef="#br0" timeOffset="259178.8469">15573 10390 109 0,'-1'-6'420'0,"1"-2"15"0,1 2 9 0,2-1-9 0,0-2-15 16,1 3-6-16,1 0-6 0,2 3-12 0,1 1-16 0,2 4-4 0,2-1 2 15,3 1-151-15,0 1-197 0,1 0-71 0,1-2-34 0,2 2-24 0,-1-1-22 16,1 1-2-16,1-2 0 0,-1-1-6 0,1 0-14 0,1 0-29 15,-1 0-34-15,1-1-65 0,1-1-76 0,-1 1-13 0,0-4 5 0,1 1 5 16,-2-1 5-16,-2-1 11 0,0-1 11 0,-2-2 13 0,-3 1 10 16,0-1 18-16,-2 2 219 0</inkml:trace>
  <inkml:trace contextRef="#ctx0" brushRef="#br0" timeOffset="259363.2631">16193 10081 106 0,'10'1'414'0,"0"1"12"0,1-2 9 15,1-2 6-15,1 1 2 0,1 1-1 0,0 1 1 0,1 2-1 0,0 2 1 16,-1 2-1-16,0 2 1 0,0 0-143 0,-2 2-186 0,-1 1-63 16,-2 1-30-16,-1 1-27 0,-2 1-26 0,-4 0-16 0,0 1-15 15,-5 1-37-15,-2 2-43 0,-5 2-50 0,-3 0-53 16,-3 2-77-16,-5 2-83 0,-3 2-26 0,-7 2-6 0,-2-1 1 0,-5 1 2 16,-2 1 14-16,-1-2 17 0,-2-1 11 0,-1 0 15 0,2-1 35 15,2-4 178-15</inkml:trace>
  <inkml:trace contextRef="#ctx0" brushRef="#br0" timeOffset="260047.094">18793 10195 0 0,'6'-8'73'0,"-1"1"260"0,0-4 42 0,1 2 18 0,-1-1 9 15,-1 1 2-15,0 0 2 0,-1 3-2 0,-2 0-4 16,-1 1 2-16,0 5 2 0,0 0-88 0,0 0-112 0,-1 5-55 0,-2-1-37 16,-1 4-43-16,0 1-45 0,-1 3-13 0,-2 1-7 15,0 2-4-15,-1 3-3 0,-1 2 2 0,0 1 7 0,-2 3-3 0,0 0-2 16,1 1 1-16,-1 4 5 0,0 1-19 0,1 1-27 0,-1 2-13 16,0 0-10-16,1 2-28 0,0-1-33 0,1 1-18 0,0-1-13 15,1 1-26-15,1-2-24 0,2 0-26 0,-1-5-23 0,4-1-23 0,0-1-23 16,2-5-22-16,3-3-22 0,0-3-2 0,2-3 9 0,0-3 22 15,3-5 32-15,0-2 18 0,3-2 17 0,0-3 22 0,1-3 117 16</inkml:trace>
  <inkml:trace contextRef="#ctx0" brushRef="#br0" timeOffset="260447.5447">19055 10147 0 0,'9'-5'243'0,"-1"1"45"0,1-2-3 0,1 0 7 0,-1 0 14 16,2 1-3-16,-1 2-6 0,2 0 5 0,2 3 8 0,-1 2-34 15,0 1-51-15,2 1-60 0,-2 2-60 0,2 2-48 0,-2 1-42 16,-1 0 2-16,0 3 11 0,-1 0-11 0,-2 0-22 0,-1 0 11 0,-1 1 15 15,0 1-7-15,-2 1-13 0,-1-3 11 0,-1 3 21 16,-2 0-7-16,0 0-16 0,-2 0 16 0,-2 0 25 0,-2 1-5 0,-2 1-10 16,-2-1 15-16,-2 2 27 0,-2-1 6 0,-2-1-1 15,-1 2 11-15,-1-1 16 0,0-1-1 0,-1-1-5 0,2 2 4 0,0-5 7 16,2 1-7-16,2-1-13 0,0 0-1 0,2-1 2 0,2-2-13 16,3 0-17-16,0 1-12 0,2-2-9 0,2 2-11 0,1-2-7 15,2 2-7-15,2-1-8 0,3 2-3 0,1-2 0 0,3 0-11 16,2 1-13-16,3-1-22 0,1 0-29 0,2 0-24 0,2 0-26 15,2-1-40-15,1 1-46 0,0 0-43 0,1-2-43 0,-1 2-48 0,2-1-49 16,-2 1-29-16,0 0-27 0,-2-3 1 0,0 3 13 16,-1-2 22-16,0 1 27 0,-1 1 24 0,-1-2 24 0,0-1 40 0,1 0 211 15</inkml:trace>
  <inkml:trace contextRef="#ctx0" brushRef="#br0" timeOffset="261148.3693">20380 10400 22 0,'-1'-10'390'16,"-2"1"6"-16,0 0-4 0,-1-2 2 0,0 2 7 0,0 2-8 15,-1-1-12-15,-2 4-2 0,-1 1 4 0,0 3-8 0,-2 1-8 0,-1 4-122 16,-2-1-161-16,-2 2-65 0,-1 2-38 0,-1 1-1 0,-1 1 13 16,-2 2-7-16,0 2-10 0,0 1 11 0,0 0 17 0,2 0-2 0,-2 3-8 15,1 0 9-15,0 0 13 0,2 3-5 0,0-2-13 0,-1 1 8 16,2 2 9-16,0-2-7 0,2 2-14 0,-1-2-5 0,2 1-1 15,2-2-3-15,0-1-3 0,3-1-3 0,2-2-1 0,0-3-2 0,4-2 0 16,0-2 1-16,2-2 1 0,2-3-1 0,0-2-1 16,2-4-1-16,2 0-1 0,2-3 7 0,1-3 7 0,3-3-11 0,1-3-17 15,2-1 2-15,2-5 8 0,1-2-13 0,-1-2-23 0,2-2 1 16,-1-2 10-16,0-1-11 0,0 0-12 0,0-1 9 0,-1 1 19 16,0 0 4-16,-1 0-2 0,0 3 27 0,-1 0 37 0,-2 3 14 15,1 3 9-15,-4 0 27 0,1 4 36 0,-2 2 3 0,-1 3-3 16,0 2 8-16,-1 1 11 0,-2 1-8 0,1 4-19 0,-2 1 2 0,1 0 3 15,-1 1-18-15,1 4-24 0,-1-1-9 0,2 2-1 16,-1 2-19-16,0-1-20 0,2 2-2 0,-2 2 3 0,2-1-3 0,0 4-8 16,-1-2 5-16,1 1 8 0,0 2-2 0,-1 2-6 0,1-1 3 15,0 1 6-15,-1 1-5 0,1 0-7 0,0 3 3 0,-1-3 6 16,0 1-3-16,0 1-6 0,0 1 3 0,-1-3 5 0,-1 0-4 0,0 0-4 16,0-2 2-16,0 1 4 0,-1-4-5 0,-1-1-5 15,1 0 2-15,0-3 8 0,-2-1-1 0,2-1-7 0,-2-1 4 0,2-1 7 16,-1-4-3-16,1 1-6 0,1-2 3 0,0-3 3 15,1-2 0-15,2-2-6 0,1-1 1 0,1-2 5 0,2-4 0 0,0-1-4 16,1-1 2-16,0-4 4 0,2 1 1 0,1-1 3 0,0-1 7 16,-1 0 10-16,2 0 5 0,2 2 5 0,-2-1 9 0,0 2 11 15,0 2 10-15,0 1 10 0,-2 3 5 0,1 0-1 0,-3 3 1 0,0 3 0 16,-1 1-6-16,-2 2-9 0,-1 2-6 0,0 2-2 16,-1 2-10-16,-2 2-10 0,0 1-7 0,1 1-2 0,-2 2-14 0,0 2-15 15,0 1-2-15,-2 3 4 0,0 0-5 0,-2 1-6 16,-2 4 4-16,1-1 8 0,-3 2-3 0,0 2-7 0,-1 2 4 0,-2-1 9 15,0 3-3-15,-1 0-9 0,0 2 3 0,0 1 6 0,0-3-5 16,0 1-5-16,2-1 4 0,-2 0 6 0,1 0-5 0,-1-1-5 16,1-2 4-16,-1 0 6 0,2-2-5 0,-1 1-7 0,2-4 0 15,-2 1 2-15,2-2-16 0,1-2-17 0,1-1-11 0,0-3-5 0,1 0-10 16,0-3-13-16,1-1-8 0,1-2-6 0,0 1-20 0,0-4-25 16,0 0-45-16,0 0-54 0,0 0-43 0,4-1-41 15,1-2-29-15,1 0-20 0,0-3-31 0,1 0-29 0,2-3-5 0,1 1 4 16,-1-1 11-16,0 2 11 0,-1-1 17 0,0 1 20 0,-1 2 48 15,0 1 101-15</inkml:trace>
  <inkml:trace contextRef="#ctx0" brushRef="#br0" timeOffset="261432.9234">21528 10318 0 0,'5'-11'36'0,"1"-1"76"0,-2 2-17 15,-2 1-16-15,1-2-14 0,0 4-10 0,-2-1-8 0,-1 2 1 0,0 2 6 16,0-2-54-16,-1 3-71 0,-2 0-20 0,0 1-8 0,-1 1 12 16,0-1 15-16,0 2 18 0,0 0 19 0,2 2 16 0,-2 1 13 15,1-2 4-15,-1 4 4 0,1-2-1 0,-1 0 2 0,2 3 0 0,-1 0 0 16,0-2 0-16,1 2-1 0,-1-1 1 0,2 1 0 0,-1-2-2 0,1 1 1 15,1 1-1-15,0-2 1 0,0-1-1 0,1 0 4 0,1 0-2 0,0 0-2 16,1-1 2-16,0-2 2 0,1 1-2 0,0-1-2 0,-4 0-8 16,8-1-13-16,-2 1-5 0,1-2-5 0</inkml:trace>
  <inkml:trace contextRef="#ctx0" brushRef="#br0" timeOffset="261799.0882">21573 10256 0 0,'0'0'96'0,"0"0"76"15,0 0 22-15,0 0 4 0,0 0-2 0,0 0 14 0,0 0 15 16,0 0 21-16,0 0 23 0,0-3-10 0,0 3-17 0,0-1-29 0,0-2-33 15,0 0-20-15,0 1-17 0,0-1-17 0,-1 0-15 0,1 0-3 0,0 0 0 16,-1-1-9-16,1 1-15 0,-2 0-2 0,2-3 1 0,-1 1 1 0,0-1 0 16,-1 2-8-16,1-2-8 0,0 0 4 0,-2 0 6 0,0 0-6 15,1 0-9-15,-2 0 6 0,0 0 10 0,-2 0-7 0,0 1-12 16,-1 1 3-16,0-2 6 0,-2 3-13 0,0 0-20 0,-1 1 4 0,0 1 13 16,-2 2-13-16,-2 1-23 0,2 1 7 0,-1 0 15 0,1 3-11 0,0 3-16 15,0 0 8-15,1 3 16 0,2 1-9 0,1 4-18 0,0-1 10 0,3 4 19 16,-1 1-5-16,4 3-14 0,0 0 10 0,2 3 17 0,2 1-8 15,0-1-14-15,2 2 7 0,2 1 14 0,0-3-4 0,2 0-14 16,0-2 7-16,2-1 14 0,0-1-7 0,1-1-13 0,0-2 2 0,-1-2 9 16,0-3-7-16,-1 0-11 0,0-3 3 0,-2 0 7 0,0 0-7 0,-3-5-10 15,-2 1 1-15,0-2 4 0,-2 0-7 0,-3-3-10 0,-2 0-2 0,-5 0 1 16,0-3-11-16,-6 0-16 0,-2 0 4 0,-3-2 8 0,-3-1-5 16,-1 2-13-16,-2-2 5 0,0 0 6 0,-1-3-9 0,2 1-12 15,0 1-4-15,1-1 1 0,2-1-17 0,3 0-22 0,0 0-18 0,3 0-15 16,2 0-43-16,2 0-52 0,2 0-92 0,2 0-106 0,4 0-34 0,2-1-16 15,4-2 4-15,5 1 7 0,3-2 7 0,7 1 1 0,4-2 19 16,7-2 23-16,3 1 27 0,5 0 26 0</inkml:trace>
  <inkml:trace contextRef="#ctx0" brushRef="#br0" timeOffset="261949.6206">22091 10450 172 0,'0'-9'201'0,"0"0"-18"0,1 0-13 0,0 0-47 0,2-2-57 0,0 2-30 16,2-1-26-16,0 1-7 0,3 0-1 0,0-3-79 0,3 0-98 15,0 1-40-15,-1 2-20 0,2-1 13 0,2 1 180 0</inkml:trace>
  <inkml:trace contextRef="#ctx0" brushRef="#br0" timeOffset="262132.7352">22299 10250 0 0,'10'-3'192'0,"0"2"37"0,-2 1 25 0,-3 0 13 0,0 0 9 15,-1 1 10-15,-1 1 13 0,-2-1 19 0,1 1 25 16,-2 1-22-16,0 0-31 0,-2 3-32 0,0 0-29 0,-2 0 1 0,-2 3 10 15,-2 0-8-15,-1 3-11 0,-2 1-11 0,-2 2-9 0,-3 2-12 0,0 1-14 16,-3 1-19-16,-1 2-19 0,-1 2-16 0,-2 1-11 0,2 0-31 0,-2 0-35 16,2 1-14-16,-2 2-6 0,2-1-26 0,1 1-32 0,0 0-11 15,3-2-8-15,1 2-23 0,1-3-29 0,4-1-12 0,2-2-9 16,2-3-20-16,3 0-23 0,2-3-23 0,2-3-27 0,2-2-29 0,2-1-29 16,2-1-55-16,2-4-61 0,1-2-18 0,3-4-7 0,3-2 14 0,2-2 22 15,0-5 14-15,5-1 14 0,-1-1 15 0,2-5 20 0,1-2 26 16,0-2 154-16</inkml:trace>
  <inkml:trace contextRef="#ctx0" brushRef="#br0" timeOffset="262270.1025">22476 10360 0 0,'15'-17'331'16,"-3"2"86"-16,-2 2 24 0,1-1 3 0,-2 2-1 0,1 3 4 0,-2 0 9 15,0 2-6-15,1 1-6 0,0 1 3 0,1 2 6 0,0 0-114 0,2 2-153 16,2-1-71-16,-1 2-47 0,2 0-43 0,1 0-43 16,0 0-19-16,0 0-14 0,1 2-29 0,2-2-35 0,-2 1-40 0,2 2-40 15,-2-1-49-15,-1 2-53 0,0-1-57 0,0 2-60 0,-3 1-24 0,1-2-12 16,-4 2 10-16,-2 0 17 0,-2 0 17 0,-2 2 13 0,-3-1 25 0,-4 2 29 15</inkml:trace>
  <inkml:trace contextRef="#ctx0" brushRef="#br0" timeOffset="262444.0696">22365 10618 0 0,'-8'6'369'0,"2"0"39"0,2-3-2 0,1 0 14 0,3-3 20 15,0 0 2-15,4-2 2 0,1 1 9 0,3-1 9 0,3 1-1 0,1 1-7 16,3-2-110-16,2-1-143 0,2 0-83 0,1 0-62 0,1 0-26 0,0-1-11 15,2 1-46-15,-2-2-57 0,2 1-34 0,-3 1-34 0,0 0-40 16,-3 1-43-16,-2-1-58 0,0 2-59 0,-5 1-52 0,0 0-46 0,-4 0-4 16,-2 3 4-16,-4-3 10 0,-4 6 16 0,-4 1 31 0,-2 1 37 15,-6 2 32-15,-3 1 32 0</inkml:trace>
  <inkml:trace contextRef="#ctx0" brushRef="#br0" timeOffset="262585.5082">22013 10933 0 0,'-20'9'378'16,"4"-3"43"-16,3 0 22 0,2 0-4 0,5-5-5 0,2 1 2 0,1-2 10 15,3 0-4-15,0 0-7 0,0 0 8 0,0 0 8 0,3 3-121 0,2-2-160 16,2 1-86-16,1 1-63 0,4-2-59 0,4 1-56 0,2-1-50 0,5 1-51 16,4-2-96-16,5 0-111 0,2 0-27 0,6 0-3 15,4-3-9-15,4 1-11 0,4 1 5 0,4-2 8 0,2 0 11 0,3-2 10 16,0 1 32-16,3-1 49 0</inkml:trace>
  <inkml:trace contextRef="#ctx0" brushRef="#br0" timeOffset="263617.7792">23423 10879 148 0,'-16'0'377'0,"2"-2"2"0,2 1-1 15,3-5 5-15,0 0 10 0,2 0-5 0,3 1-5 0,1 2 2 0,2 0 8 16,4 2-30-16,3-1-39 0,4 1-108 0,2-1-126 0,5 2-55 15,4 0-32-15,5 0 0 0,2 0 10 0,5 0-8 0,3 0-17 16,4 0 9-16,1 0 13 0,3 0-7 0,2 2-13 0,2-2 8 0,1 1 16 16,0-1-8-16,2 2-14 0,1-2-8 0,-1 1-5 0,-1 2-35 0,-2-1-44 15,0 1-64-15,-4 0-73 0,0-2-64 0,-2 4-67 0,-4-4-14 16,-2 2 2-16,-1-1-5 0,-4-2-10 0,-1 0 5 0,-3-3 8 0,-2 0 11 16,-3-2 14-16,-2 1 32 0,-3-4 298 0</inkml:trace>
  <inkml:trace contextRef="#ctx0" brushRef="#br0" timeOffset="263817.7099">24620 10615 120 0,'8'-3'450'0,"1"1"7"0,-1-2-1 0,2-2 3 0,0 1 8 16,1-1-5-16,0 2-6 0,1 1 3 0,0 3 6 16,0 1-5-16,1 4-5 0,0 1-137 0,1 3-179 0,-1 0-80 0,-1 1-56 15,-1 1-5-15,-2-1 11 0,-1 4-7 0,-1-2-13 0,-5 1 7 0,0 1 13 16,-2 1-11-16,-4 0-13 0,-2 0 2 0,-3 1 4 0,-2 1-26 0,-3 1-32 15,-4 0-13-15,-2 0-5 0,-4 0-28 0,-1 1-32 0,-3-1-41 16,-1 2-42-16,-3-1-57 0,0 1-59 0,1-2-44 0,2-2-43 0,1 1-11 16,4-2-1-16,4-2 19 0,2-1 26 0,8-1 16 0,3-1 14 15,6-2 23-15,3-1 27 0</inkml:trace>
  <inkml:trace contextRef="#ctx0" brushRef="#br0" timeOffset="264301.9335">26605 11026 0 0,'10'-11'171'0,"-1"-1"210"0,0-1 24 16,1-1 3-16,-2-2-2 0,0 1 7 0,-2-3 8 0,1 1-4 0,-3 1-9 15,-1-2 5-15,-2 3 5 0,-1-2-92 0,-3 1-124 0,-2-1-73 0,-3 2-55 16,-3 0-40-16,-5 0-34 0,-2 2 3 0,-4-1 14 0,-3 2-5 0,-3 3-9 16,-3 0 16-16,1 3 28 0,-4 2-2 0,0 2-11 15,-1 5 14-15,-1 2 21 0,0 2-3 0,0 5-15 0,1 2 11 0,1 4 13 16,-1 3-8-16,3 3-14 0,0 1 1 0,3 4 3 0,2-1-17 0,4 4-20 15,3 1 1-15,4 0 7 0,6 0-8 0,4 1-14 0,5-2 1 0,6 1 10 16,5-2-7-16,6-1-7 0,5-3 9 0,4 0 11 0,5-3-1 16,4-3-5-16,5-1 5 0,2-4 10 0,5-2-4 0,3-4-7 0,3-2 0 15,3-4 3-15,1-2-4 0,2-4-5 0,2-4 1 0,-1-1 2 16,0-5-6-16,-2-5-9 0,-2-1 3 0,-3-4 3 0,-3-2-6 0,-4-3-7 16,-3-3-2-16,-2 0 1 0,-6-3-7 0,-2 0-10 0,-2-2-4 15,-6 4-1-15,-3-2-21 0,-4 3-28 0,-3 0-29 0,-6 3-33 0,-3 3-60 16,-5 0-66-16,-5 6-93 0,-3 0-101 0,-6 4-29 0,-2 4-7 15,-2 1 4-15,-5 4 8 0,-1 4 4 0,-4 1 4 0,-1 3 21 0,-2 3 24 16,-2 1 31-16,-2 4 34 0</inkml:trace>
  <inkml:trace contextRef="#ctx0" brushRef="#br0" timeOffset="266804.694">26225 12042 0 0,'8'-16'82'0,"-1"-2"184"0,-2 0 10 16,-1 0-6-16,0-2-8 0,0 2 5 0,-1 2 6 0,0 3-9 0,-1 2-12 16,0 3 2-16,-2 2 7 0,0 2-104 0,0 2-137 0,0 2-25 15,0 0 10-15,0 0-4 0,-3 1-4 0,0 0 20 0,1 2 28 0,-4 0 19 16,1 3 17-16,-3 2 27 0,-1 1 29 0,-2 4 23 0,-1 2 17 15,-3 3 17-15,-2 2 11 0,0 3 5 0,-3 3 2 0,-3 3-4 0,-1 2-1 16,-1 3-12-16,-2 2-12 0,-2 2-21 0,-2 2-24 0,-1 2-15 0,-3 0-12 16,-1 1-24-16,-1 2-24 0,0-1-3 0,-1-1 2 0,1 0-11 15,1 1-11-15,1-4-2 0,5 1 1 0,0-1-6 0,5-2-9 16,2-1 0-16,3-2 1 0,4-1-2 0,3-2-7 0,2-1 1 0,3 1-1 16,3-4-4-16,4 1-3 0,1-2-3 0,2-1 0 0,4-1 0 0,3-2 0 15,2-3 0-15,2 1-3 0,4-4-3 0,3-2-4 0,3 0-13 0,2-3-13 16,5-3-36-16,0-2-36 0,4-1-45 0,0-1-46 15,4-2-59-15,-1-2-63 0,2-1-81 0,-1-3-90 0,0 1-24 0,-1-3-6 16,0-1 1-16,-1-1 2 0,0-3 12 0,-1-2 15 0,-2 0 33 0,-2-2 36 16,0 0 45-16,-3-1 152 0</inkml:trace>
  <inkml:trace contextRef="#ctx0" brushRef="#br0" timeOffset="267154.6587">26476 12914 114 0,'-1'-4'466'0,"-2"-1"23"0,0-1 6 0,-1-1 6 0,2-1 5 16,-2 0-4-16,1 1-1 0,0 1 0 0,1 1 2 0,0 3-4 0,1-1-4 15,1 3-136-15,0 0-178 0,0 0-88 0,-1 3-63 16,1 0-18-16,-2 2-4 0,2 1-7 0,0 2-7 0,0 2 5 0,2 2 7 16,-2 2-3-16,1 3-2 0,0 2 4 0,2 3 4 0,-2 2-2 0,1 2-5 15,-1 2 1-15,0 2 4 0,-1 1-2 0,-1 2-7 0,0-1 1 0,-2 3 4 16,-1 0-2-16,-3 1-2 0,1 0 2 0,-2 1 4 0,-3 2-4 16,0-1-2-16,-2-2 2 0,-2 1 5 0,-2-1-1 0,0-1-2 15,-3-1 6-15,-2-2 6 0,0-2 6 0,-2 0 7 0,-2-3 7 0,0-2 10 16,-1-2 7-16,0-2 11 0,-1-2 5 0,2-2 1 0,-2-4 4 0,1-1 5 15,2-1 0-15,-1-5 0 0,1 0-1 0,2-2-4 0,1-2-7 0,2-2-10 16,0 0-8-16,1-3-2 0,2-2-13 0,1-1-16 0,1-3-1 16,3 0 4-16,1-3-10 0,2-1-8 0,2-2-4 0,3-2 2 15,3-1-6-15,2-1-10 0,3-1-1 0,4-1 1 0,3-1-11 0,1 1-15 16,4-3-14-16,1 1-10 0,3 2-22 0,2-1-28 0,0 1-32 0,2 0-37 16,0 3-35-16,2-2-38 0,-2 4-32 0,1-2-31 0,-1 4-61 0,1-1-68 15,-1 3-45-15,2-1-36 0,-2 1 0 0,0 0 10 0,0 1 22 16,0 1 20-16,0-1 37 0,-2 1 41 0,2 1 37 0,-1 0 35 15</inkml:trace>
  <inkml:trace contextRef="#ctx0" brushRef="#br0" timeOffset="267344.6206">27709 12236 139 0,'4'-6'435'0,"0"-1"6"0,-1-1-1 16,1-1-26-16,0 1-32 0,-1 1-19 0,-1 2-16 0,0 3-22 0,-2 2-25 16,0 4-31-16,0 4-34 0,0 1-179 0,-2 2-224 0,0 2-131 15,-2 0-104-15,0 3-29 0,-2-2-3 0,0 2 21 0,-1 1 31 0,-1 1 19 16,0-1 17-16,0 1 22 0,0 0 25 0,0 1 31 0,1-1 262 16</inkml:trace>
  <inkml:trace contextRef="#ctx0" brushRef="#br0" timeOffset="268373.4559">28652 12155 154 0,'12'-22'446'0,"-1"2"5"0,-3-2-5 0,-2 2 4 0,1-1 3 16,-2 2-18-16,-1 4-21 0,-1 3 0 0,-3 3 7 15,0 4-5-15,-3 3-7 0,-1 3-145 0,-1 2-184 0,-3 3-74 0,-1 1-44 16,-2 4 1-16,0 1 14 0,-1 2-7 0,-1 3-10 0,0 1 20 0,-1 3 32 15,0 3-4-15,-2 4-17 0,0 2 10 0,-3 2 16 0,-1 3-11 16,-1 4-20-16,-3 0 11 0,0 2 17 0,-3 2-11 0,-1 0-18 0,0 2 12 16,-1 0 19-16,1 0-10 0,-2 0-15 0,2 0 8 0,2-1 17 15,-1-1-10-15,3-1-16 0,1-2 10 0,1 0 16 0,0-3-8 0,2-2-17 16,2-3 10-16,0-1 17 0,1-3-12 0,1-2-19 0,1-2 7 0,1-2 15 16,0-4-8-16,1-1-16 0,1-4 9 0,0-2 17 0,0-3-10 15,1-2-17-15,-1-2 4 0,2-3 10 0,0-2-11 0,1-3-20 16,1-1 9-16,0-2 15 0,3-3-9 0,2-2-17 0,2-2 8 0,1-2 17 15,2 0-7-15,4-4-10 0,0 0 21 0,4-2 29 0,0 1 11 0,2-2 2 16,3 1 23-16,0 2 31 0,2 0 7 0,0 0 4 0,3 4 14 0,0-1 17 16,0 2 2-16,2 1-2 0,0 2 1 0,0 1 4 0,0 2-14 15,1 0-18-15,1 3-11 0,-1 0-7 0,1 1-13 0,-2 3-19 16,2 1-13-16,-1 1-10 0,1 1-13 0,-1 1-10 0,-1 1-10 0,1 2-13 16,-3-1-11-16,0 2-11 0,-1 0-6 0,-3 2-6 0,0 0-11 0,-3 0-10 15,-1 2-4-15,-1 0-1 0,-2-1-5 0,-2 2-11 0,-1 1 6 16,0 0 7-16,-2 0 1 0,-2 0-2 0,0 0 15 0,-2 1 18 15,-2 0-2-15,0 1-5 0,-1-2 14 0,-2 1 25 0,-1-1-4 0,0 0-10 16,-1 0 14-16,-1 0 19 0,-1-1-8 0,1 1-14 0,-2-3 10 0,2 1 18 16,0-1-9-16,0 0-15 0,2-1 9 0,0-1 18 0,2-1-9 0,0 0-21 15,2 0 10-15,0 0 19 0,2-1-10 0,0 0-17 0,2 0 8 16,-1-2 19-16,3 2-11 0,0-1-18 0,0 1 9 0,1-2 16 16,2 1-10-16,1 1-19 0,0-2 8 0,0 1 17 0,1-1-12 0,2 1-16 15,0 0 8-15,-1-1 17 0,2 0-10 0,0 0-19 0,2 0 11 0,-1-1 17 16,2-1-8-16,-1 0-17 0,2 1 11 0,0-2 18 0,0 0-7 15,0-2-16-15,2 0 8 0,-2 0 18 0,0-2-3 0,0 0-10 16,-2-2 13-16,1 0 24 0,0 0 0 0,-2-1-6 0,0-1 13 0,-1-2 22 16,-1 1 5-16,-2-1 2 0,-1 0 17 0,0 0 17 0,-1 0 10 0,-2 0 5 15,-1 1 5-15,0 0 3 0,-1 1-3 0,-2 0-4 0,1 0-7 0,-2 2-7 16,0 0-7-16,-2 2-8 0,2-1-14 0,-1 2-16 0,0 1-10 16,1 2-7-16,0 0-13 0,-3 1-18 0,0 2-4 0,1 0 1 15,-2 2-8-15,0 2-10 0,0 2-3 0,-2 1-1 0,0 1-13 0,-1 2-14 16,2 1-8-16,-2-1-3 0,2 1-11 0,-1 2-11 0,1-2-16 0,2 1-13 15,1-2-6-15,0 0-4 0,2-1-7 0,3 0-10 0,1-2 5 16,1-1 5-16,2-2 2 0,1 1 0 0,3-2 14 0,-1-3 16 0,4 1 4 16,-1-3 5-16,2-1 20 0,1-1 23 0,1-2 1 0,2-1-8 15,-1-2 15-15,1-2 21 0,2-1 0 0,-1-2-6 0,3-1 21 0,-2-1 28 16,2-2 5-16,0 0-4 0,-2 0 16 0,2 0 19 0,-2-2 4 0,0 1-2 16,-1 1 9-16,-1-1 13 0,0 1 1 0,-3 0-4 0,0 2 4 15,-2 0 1-15,1 1-9 0,-3 2-14 0,-1 1-10 0,-2 1-6 16,0 2-10-16,-2 3-13 0,0-1-7 0,-2 3-7 0,0 1-7 0,1 0-4 15,-2 2-6-15,0 2-6 0,0 0-1 0,-2 2 1 0,1 1-3 0,0 1-5 16,-2 2 2-16,0 2 5 0,-1 1-1 0,0 0-2 0,-1 3 2 0,0-1 4 16,-2 3-4-16,0 0-2 0,-1 0 1 0,0 2 3 15,-1 0-2-15,0-1-1 0,-1 2 2 0,1 0 2 0,-2 0-2 0,1 0-1 16,-1 3 1-16,-1-3 5 0,1 3-1 0,-1 0-3 0,0 0 3 0,-1 0 6 16,0 0-3-16,-1 0-3 0,0 1 3 0,-2 1 2 0,-2 1-2 0,0-3-5 15,-1 3 5-15,-2-2 0 0,-1 1-1 0,-2 1-5 0,0 0 1 16,-2-3 5-16,-1 3-4 0,-1-2-8 0,-1 1 0 0,-1-4 0 15,0 1-2-15,0-2-4 0,0-3-1 0,2 0-1 0,0-5-1 0,0 1-3 16,2-5 0-16,1 0 3 0,1-3-1 0,1-3-1 0,3 0-1 0,0-3 2 16,3-3-4-16,0 1 1 0,2-2-4 0,0-2-7 0,3-3-4 15,2 0-4-15,0-2-16 0,4-2-16 0,-1 1-22 0,3-5-22 0,3 1-42 16,2-4-48-16,2-1-61 0,2-1-68 0,2-2-71 0,3-2-71 16,2-2-16-16,2 1 1 0,2-3 5 0,1 0 5 0,2-2 17 0,1 1 17 15,0-1 22-15,1-1 22 0,-1 2 40 0,1-2 220 0</inkml:trace>
  <inkml:trace contextRef="#ctx0" brushRef="#br0" timeOffset="268578.129">29395 12518 102 0,'8'-3'405'0,"1"-1"12"0,0 2 10 0,1-2-5 0,0 2-14 16,1-1-8-16,-2 3-4 0,1 3-15 0,-1 0-16 0,-1 3-5 15,0 3-2-15,-1 0-149 0,-2 2-194 0,-1 1-71 0,-1 1-31 16,-3 1-28-16,-3-1-29 0,-1 2-29 0,-3 1-28 0,-2 2-39 0,-2 0-46 16,-3 2-32-16,-2 1-27 0,-2 0-9 0,-3 2-3 0,0 0 6 15,-3 0 10-15,0 0 11 0,0-1 12 0,0-1 17 0,1-1 17 0</inkml:trace>
  <inkml:trace contextRef="#ctx0" brushRef="#br0" timeOffset="268777.8437">30465 11996 108 0,'8'-3'402'16,"-2"0"9"-16,-4 2 9 0,-2 1-9 0,0 0-15 0,-1 3-12 0,-6 3-11 16,-3 3-19-16,-5 6-19 0,-5 1-22 0,-4 4-20 0,-3 1-166 15,-5 4-209-15,-1 2-127 0,-4 2-103 0,-2 1-54 0,-2 1-40 16,-1 1-1-16,0 2 13 0,0-1 10 0,1 1 10 0,1-2 20 0,4 1 20 15,1-2 20-15,2 0 22 0</inkml:trace>
  <inkml:trace contextRef="#ctx0" brushRef="#br0" timeOffset="282074.977">8325 11374 34 0,'4'-5'105'0,"-1"2"0"0,1 0-3 15,-1 2 2-15,-1-1 1 0,1 1-26 0,-3 1-32 0,4 0-25 16,-4 0-22-16,3 0-9 0,-1 0-7 0,-2 0-7 0,0 0-4 16,0 0-21-16,0 0-30 0,6-2-12 0,-6 2-9 0,4-1-3 15,0-1-3-15,-4 2 2 0,2-3 100 0</inkml:trace>
  <inkml:trace contextRef="#ctx0" brushRef="#br0" timeOffset="283011.3375">8315 11419 0 0,'-2'-3'100'0,"1"-2"2"0,0 2 0 0,-1-1 2 16,0 1 1-16,0 0-23 0,1-2-29 0,0 2-19 0,-1-1-17 16,1 1-5-16,-2 0-5 0,2-2 1 0,-2 4 1 0,2-4 0 15,-2 4 3-15,1-2-2 0,0 0-1 0,0 0 0 0,0 0 0 16,1 1-1-16,0-1-2 0,-1 2 0 0,2 1-2 0,0-3-1 0,0 3-1 16,-1-3-2-16,1 3-5 0,0 0-14 0,0 0-19 15,0 0-28-15,0 0-33 0,0 0-9 0,0 0-3 0,0 0-1 0,0 0-1 16,1-3 1-16,-1 3 73 0</inkml:trace>
  <inkml:trace contextRef="#ctx0" brushRef="#br0" timeOffset="284040.7667">8205 11375 0 0,'0'0'48'0,"0"0"75"0,0 0 3 0,0 0-12 0,0 0-14 16,0 0 8-16,0 0 15 0,0 0-21 0,0 0-33 0,0 0-22 0,0 0-20 16,2-1-11-16,-2 1-4 0,0 0-4 0,0 0-2 15,0 0-2-15,0 0 1 0,0 0-2 0,0 0-2 0,0 0 1 0,0 0 1 16,0 0 1-16,0 0 2 0,0 0 2 0,0 0 1 16,0 0 0-16,0 0 0 0,0 0 0 0,1-2 0 0,-1 2-2 0,0 0 1 15,0 0 1-15,0 0 0 0,3 0-2 0,-3 0-1 0,0 0 0 16,2 0 0-16,-2 0 0 0,4 0-1 0,-1 2-1 0,0-2-1 15,1 0 2-15,0 0-2 0,0 1 0 0,1 1 0 0,0-1 0 16,2 1-2-16,0-2 2 0,1 1 0 0,1-1 0 0,0 2 0 16,2-2 0-16,1 0-1 0,1 0-1 0,1 0 2 0,0-2 2 0,2 1-1 15,2 1 1-15,-1-2-1 0,0 1-2 0,2-1-1 16,1 1 2-16,-1 1 2 0,1-2-2 0,1 1 0 0,0-1-2 0,1 2 1 16,2 0-1-16,0 0 1 0,0 0-1 0,2 2 1 0,1-2-1 15,0 1 1-15,1 1-1 0,1-1 1 0,2 2-2 0,-1-1 0 16,1 1-2-16,2 0 1 0,1 1 2 0,0-1 4 0,1 2-1 0,1-1 1 15,1-1 1-15,2 2-3 0,1-1 1 0,1-1 1 16,2 0-2-16,1-1 0 0,4 1 0 0,1-2 0 0,5-1 1 0,0-1 1 16,2-1-4-16,3 1 1 0,1-1-2 0,1-2 1 0,-1 1 2 15,2 0 2-15,-1-2-4 0,2 2 1 0,-2-1 1 0,3-1 3 16,-1 2-2-16,1 0-1 0,0 2 3 0,0-2 2 0,-2 0 1 16,1 1 1-16,-2 1 2 0,-1-1 2 0,0 1 2 0,-2-1 1 15,0 1 1-15,0-2 4 0,2 3 1 0,0-3-1 0,0 0 5 0,2 1 6 16,1 1 8-16,2-2 10 0,1 3 10 0,-1-3 10 15,2 1-2-15,1 1-8 0,0-1 2 0,0 1 3 0,2-2-7 0,4 3-8 16,0-2 3-16,2 1 4 0,3 1-8 0,0-2-13 16,1 2-2-16,-2 0-1 0,1 2-14 0,-3-1-17 0,0 1 1 0,-1-2 5 15,-2 1-6-15,-1 2-12 0,0-1 8 0,-3-1 13 0,-1 2-6 16,-1-1-14-16,-2-1 11 0,-1 1 17 0,-2-2-8 0,-4 0-18 16,1 0 4-16,-3-2 8 0,-1 1-4 0,-1 1-11 0,1-2 10 0,-2 1 14 15,1-2-9-15,-1 3-15 0,-1-3 6 0,0 1 12 16,-3 1-9-16,1-1-16 0,-4 1 7 0,-2-1 10 0,-1 1-1 0,-4-1-9 15,-2 1 9-15,-2-1 9 0,-5 1-4 0,0 1-13 16,-4-2 8-16,-2 2 12 0,-2-1-4 0,-4 1-11 0,-2 0 6 0,-4 0 9 16,-1 0-5-16,-3 0-11 0,-3 0 10 0,-1 0 15 15,-1 0-5-15,-3 0-13 0,0 0 8 0,0 0 11 0,0 0-2 0,-1-2-11 16,-1 1 6-16,1-1 10 0,-2-1-4 0,2 2-9 0,-2-2 5 16,1 0 7-16,-1 1-9 0,2-1-18 0,-2 2 7 0,0-2 13 15,2 0-8-15,-2 1-14 0,2 1 8 0,0-2 14 0,-1 3-5 0,1-2-14 16,0 1 8-16,-1-1 17 0,1 1-4 0,1 1-10 15,-3 0 15-15,2-2 21 0,1 2-7 0,-1-1-14 0,1 1 10 0,0 0 20 16,0 0-9-16,0 0-15 0,0 0 8 0,0 0 17 0,0 0-13 16,0 0-19-16,0 0 7 0,0 0 10 0,0 0-13 0,0 0-22 15,0 0 5-15,1-2 17 0,-1 2-13 0,0 0-20 0,4 0 7 16,-1 0 16-16,-1 2-11 0,-2-2-18 0,3 0 9 0,0 1 19 16,-1-1-10-16,-2 0-18 0,4 0 8 0,-1 0 17 0,-3 0-7 0,3 2-21 15,-1-2-1-15,-2 0-1 0,4 0-28 0,-1 0-39 16,0 0-28-16,-1 0-26 0,-2 0-68 0,0 0-77 0,0 0-17 0,0 0 6 15,0 0-8-15,-1 4-8 0,-4-1 2 0,-3-1 11 0,-4-1 8 16,-3-1 7-16</inkml:trace>
  <inkml:trace contextRef="#ctx0" brushRef="#br0" timeOffset="285709.311">12073 11750 10 0,'2'-9'131'0,"-1"0"-1"15,2 1 1-15,-1 1-2 0,0 1 1 0,0 0-1 0,0 2-3 16,-1 1-39-16,0 1-54 0,-1 2-22 0,2-1-14 0,-2 1-3 0,0 0 1 16,0 0 1-16,0 0-1 0,0 0 1 0,0 0 1 15,0 0 0-15,0 0 1 0,0 0 1 0,2 0 1 0,-2 0 1 0,0 0 2 16,0 0 2-16,0 0-1 0,0 0 1 0,0 0-2 0,0 0-2 16,0 0 1-16,0 0-1 0,0 0-1 0,0 0 2 0,0 0-4 15,0 0 4-15,0 0-2 0,3 1 0 0,-3-1-2 0,1 2 2 16,-1-2-1-16,3 1-1 0,-2 0 1 0,1 0 1 0,0 0 1 15,0 1 1-15,-1-1-2 0,0 1-2 0,1-1 2 0,0 2-1 16,0-1 1-16,-1 1 0 0,0-1 1 0,2 0 1 0,-2 1-1 16,1-1 2-16,-1 1 2 0,0-1 1 0,1 0 0 0,-1 1 3 0,0 0 3 15,1 0 1-15,-1 0 1 0,0 1-2 0,-1 0 0 16,2-1 0-16,-2 2 0 0,1 0 0 0,-1 1 0 0,1 1 1 0,-1 1 2 16,2 2 0-16,-1 1 2 0,-1 2 1 0,1 3 3 0,-1 2 6 15,2 2 6-15,-2 3 4 0,0 3 4 0,-2 2 1 0,1 3 0 16,0 3 0-16,-1 3 3 0,0 1 3 0,-1 3 4 0,0 2 8 0,1 0 8 15,-1 3-7-15,0-2-8 0,2 2-2 0,1-2 3 16,0 0-5-16,1-1-4 0,1-1 3 0,2 0 6 0,1-3-3 0,0 1-6 16,2-3 0-16,1 0-1 0,1-1-14 0,-1-2-14 0,2 0 7 15,-1-3 14-15,0 0-7 0,2-2-10 0,-2 0 2 0,1-3 11 16,-1 0-10-16,0-2-14 0,1-2 7 0,-1 0 13 0,0-3-10 16,1-2-13-16,-1-2 9 0,2 0 12 0,-2-3-7 0,0-2-20 15,1 0 7-15,-2-2 13 0,1 0-11 0,-1-2-17 0,1 0 11 0,-1-2 18 16,2 0-9-16,-2 0-18 0,1-2 11 0,0-1 16 15,1-1-9-15,0 0-18 0,0 0 9 0,0-1 16 0,1-1-7 0,0-1-15 16,-2 0 9-16,2-1 17 0,-2 0-8 0,2 1-20 0,-2-1 8 16,0 1 15-16,1-1-9 0,-1 0-15 0,0 1 8 0,-1 0 14 15,2 1-8-15,-1 0-17 0,2-1 6 0,-1 1 15 0,1 1-11 16,1-1-11-16,1 2 7 0,2-1 13 0,1 1-8 0,1 0-17 16,2 0 9-16,2 0 15 0,3 0-9 0,2 0-17 0,3 1 11 0,3-1 17 15,3 0-10-15,1 0-16 0,2-1 11 0,4 1 16 16,0-1-11-16,2 0-17 0,2 0 10 0,0-1 25 0,1 1-10 0,1-1-18 15,1 1 8-15,2-2 17 0,0 1-10 0,2-1-18 0,0 0 11 16,3 0 17-16,0 0-10 0,3-1-18 0,-2 2 11 0,2-2 20 16,-2 1-13-16,1-1-24 0,-1 0 9 0,0 1 21 0,1-2-6 15,-1 0-15-15,3-1 9 0,0 0 17 0,3-1-11 0,2 0-18 16,3-2 7-16,1 0 19 0,2-1-13 0,0-1-17 0,2 1 11 0,-1-1 22 16,0-1-11-16,0 1-17 0,-3-1 5 0,2 1 15 0,-2-1-15 15,1 1-19-15,-1-1 5 0,-1 2 16 0,-1-2-10 0,-1 1-19 16,1-1 14-16,-3-1 19 0,0 1-9 0,-3-2-15 0,1 0 6 15,-1 0 15-15,-1-2-8 0,1 0-13 0,1 1 15 0,-1-2 26 16,0-1 1-16,2 1-6 0,0-1 21 0,-1 0 30 0,0-1 3 16,0 0-5-16,0 0 17 0,-1-2 24 0,0 0-1 0,1-1-10 15,0 0 13-15,1 0 16 0,0 0-8 0,1-1-14 0,-2 0-1 0,2 2 8 16,-1-2-19-16,-2 1-28 0,-1 1-4 0,-2-1 2 16,-2 2-19-16,-3-1-20 0,-1 2-4 0,-1 0 5 0,-2 1-9 0,-1 1-15 15,-1 0 5-15,-2 3 7 0,-1 0-8 0,1 0-14 0,-1 1 4 16,-1 1 13-16,-2 1-7 0,1 1-12 0,-2-1 6 0,-2 1 11 15,0 1-5-15,-2-1-11 0,-2 0 8 0,1 2 8 0,-2 1-2 16,1-2-9-16,-2 2 10 0,1 1 13 0,-1-1-7 0,0 1-13 16,0 0 9-16,-1 1 11 0,1 0-7 0,-2 1-11 0,0-1 7 0,-1 1 12 15,0 1-5-15,-1-1-13 0,0 2 8 0,0-1 10 16,-2 1-5-16,-1-1-11 0,0 1 8 0,-1 0 13 0,-1-1-5 0,0 1-12 16,-3-1 7-16,0 1 10 0,0 0-5 0,-3-1-14 0,2 1 8 15,-2-1 14-15,0 1-10 0,-1 1-13 0,0-2 6 0,0 2 11 16,0 0-7-16,-1 0-13 0,0-2-1 0,-1 2 1 0,-2 0-21 15,0-1-32-15,0 0-10 0,-2 0-4 0,-1 1-38 0,0-2-47 16,-2 1-38-16,0 0-34 0,-2-1-56 0,0 0-65 0,-1-2-17 0,-1 0 4 16,-3-2-1-16,-1 0 2 0,-3-2 20 0,-2-2 25 15,-3-2 13-15,-2 0 13 0</inkml:trace>
  <inkml:trace contextRef="#ctx0" brushRef="#br0" timeOffset="286078.0561">18769 11630 13 0,'16'-2'147'16,"2"0"2"-16,0-1 1 0,0 1 1 0,2 1 2 0,-2 1 5 0,4 0 4 16,-1 0-21-16,0 1-33 0,2 0-3 0,0 0 1 15,1 0 1-15,-2-1-2 0,1 2 13 0,0-1 16 0,-2 1 4 0,0-1-2 16,-1 3 10-16,-1 0 10 0,-2 2-2 0,1 1-5 0,-4 2-1 0,1 2 4 16,-3 4-25-16,-1 1-31 0,-3 4-1 0,-2 2 4 15,-2 5-15-15,-1 2-24 0,-4 2 1 0,-2 4 8 0,-4 2-13 0,-1 2-22 16,-2 2 4-16,-4 2 7 0,1 1-23 0,-2 1-28 15,1 1-22-15,-1-2-22 0,0 1-53 0,3-2-62 0,3-2-72 0,4-3-74 16,2-2-26-16,3-5-16 0,4-2 4 0,4-6 4 0,4-4-5 16,4-3-5-16,0-7 10 0,3-4 13 0,1-4 25 0,1-3 208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24T02:42:49.3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1068 2893 109 0,'1'-6'237'0,"1"-2"12"0,-1 2 15 16,-1 2 3-16,0-1-1 0,1 1 13 0,-1 1 13 0,0 3 7 16,0-3 5-16,-1 1-40 0,1 2-48 0,0 0-18 15,0 0-7-15,0 0 13 0,1 3 19 0,2 2 14 0,0 2 11 16,-1 2 2-16,2 2 8 0,0 2-7 0,2 1-11 16,-2 4-3-16,-2 3-5 0,1 3-19 0,-2 1-24 15,-1 4-31-15,0 4-34 0,-2 1-22 0,-1 2-18 16,0 3-28-16,-1 2-29 0,-1 2-9 0,-2 2 1 0,1 2-10 15,-1 2-10-15,-1 1-1 0,-1 4 1 0,-1 0-10 0,0 3-16 16,-2 1-7-16,1 1-7 0,-1-1-17 0,1 0-22 16,2-4-16-16,1-1-16 0,1-6-32 0,3-4-36 15,2-6-48-15,0-6-53 0,2-4-52 0,3-8-52 16,1-6-53-16,3-7-53 0,1-6-8 0,2-7 4 16,2-9 12-16,3-7 16 0,1-7 22 0,3-7 20 0,-1-7 32 15,1-5 30-15</inkml:trace>
  <inkml:trace contextRef="#ctx0" brushRef="#br0" timeOffset="144.6388">1336 3145 0 0,'-4'-6'21'0,"0"0"265"16,-1 0-8-16,-1-2-44 0,2 1-54 0,2-2-72 16,-1 0-75-16,0-2-24 0,1 4-6 0,-1-2-2 0,-1 0-1 15,0 1-76-15,0-1-103 0,-3 2-56 0,1 1-47 16,-2 1-5-16,-2 4 193 0</inkml:trace>
  <inkml:trace contextRef="#ctx0" brushRef="#br0" timeOffset="1117.8791">1395 3209 0 0,'-2'-6'97'0,"1"2"103"0,1-2 14 16,0 0 4-16,1 0 1 0,1 1 13 0,0-1 19 15,1-1 4-15,1-2 0 0,1 1-33 0,1-2-41 16,0-1-23-16,2-1-22 0,2-1 7 0,0 1 13 15,1-2-6-15,1 1-14 0,1 1 8 0,1 0 9 16,2 3-12-16,0-2-19 0,0 4-1 0,2-1 8 0,0 2-21 0,0 2-27 16,1 1-6-16,-2 0-1 0,2 3-22 0,-3 1-29 0,0 2-8 0,-3 0-5 15,1 3-20-15,-4 0-28 0,0 2-2 0,-2 1 2 16,-3 0-17-16,-2 1-22 0,-2 1 1 0,-2 2 7 0,-3 1-11 0,-2 1-17 16,-2 1 7-16,-2 2 15 0,-4 0 0 0,1 0-6 0,-3 2 15 0,0-2 25 15,-3 0 1-15,1 0-11 0,-1 0 19 0,-2 0 26 16,-1-3 8-16,1 0-2 0,-2 0 27 0,2 0 34 15,0-3 5-15,2 0-3 0,2-2 11 0,3-2 14 16,4-1-8-16,3-2-14 0,3 1 4 0,3-5 16 16,5 1-10-16,2-2-17 0,4 0 2 0,4-2 7 0,4 1-17 15,3 1-23-15,3-3-4 0,3 0 3 0,2 0-7 0,0 0-13 16,1 0 5-16,-2 0 12 0,0 3-7 0,-3 0-10 0,-2 1 5 0,-3 2 9 16,-3 2-9-16,-1 1-12 0,-4 1 2 0,-4 1 7 0,-3 2-8 15,-2 1-8-15,-3 2 4 0,-4 1 9 0,-4 1-6 0,-3 1-9 16,-2 4 6-16,-3-1 10 0,-3 2-4 0,-2 2-7 0,0 1 5 0,-3-2 11 15,0 2-6-15,-2 0-12 0,0 0 8 0,-1 0 7 16,0-1-12-16,2 1-20 0,1-2-17 0,1 1-20 16,3-2-48-16,2-2-60 0,3-1-45 0,4-2-41 15,5-3-53-15,3-3-58 0,4-4-13 0,5-4 3 16,4-3-3-16,5-4-6 0,5-4 9 0,4-5 15 0,4-4 21 0,3-2 26 16</inkml:trace>
  <inkml:trace contextRef="#ctx0" brushRef="#br0" timeOffset="1368.1269">2467 3142 0 0,'13'-8'340'0,"-2"4"110"0,-3 1 3 0,-2 1 0 0,0 2 0 15,-2 2-1-15,-3-1-2 0,-1 2-3 0,0 2-5 0,-1-1-2 16,-2 4-4-16,-1-1-104 0,-3 4-137 0,-1 1-105 0,-1 3-95 16,-3 1-26-16,0 2-8 0,-3 0-2 0,1 3 4 0,-1-1-1 0,2-1 2 15,-1 1 5-15,1-2 4 0,1 0 4 0,1 0 1 0,2-2 5 16,1 1 7-16,1-1 2 0,1-1 1 0,0 2 4 0,2-2 4 0,0 0 1 15,2 1-4-15,-1-1 1 0,3 0 2 0,0-1-1 0,3-1-3 16,-1 1 2-16,4-4-2 0,0 1-9 0,4-2-14 0,0-2-8 0,4-1-11 16,0-3-30-16,2 0-38 0,2-1-28 0,0-4-28 0,2-2-40 15,2-1-41-15,0-2-65 0,1-1-69 0,1-2-20 0,0-4-7 16,0 1 8-16,0-2 11 0,0-3 13 0,0 0 10 0,-1 0 30 16,-1 0 34-16,1-2 34 0,0 1 265 0</inkml:trace>
  <inkml:trace contextRef="#ctx0" brushRef="#br0" timeOffset="1551.8165">2997 3133 493 0,'2'3'527'0,"-2"-2"-5"0,0 2-12 0,0-3-2 0,0 3 2 15,0 0-1-15,0 0-5 0,0 2 0 0,0 1 3 0,0 3-24 0,-3 1-35 16,0 2-170-16,-1 5-214 0,0-1-73 0,-2 2-30 0,-1 2-6 0,0 1 5 16,-1 1-19-16,-1 1-17 0,0 1-29 0,-1 0-30 15,1 3-30-15,-2 0-32 0,1-2-46 0,-1 4-48 0,-1 1-57 0,1 0-58 16,-1 0-35-16,2 0-30 0,0 0-2 0,1-3 7 0,1 0 14 15,0-3 20-15,3-3 29 0,1-2 34 0,2-5 30 0,1-1 28 16</inkml:trace>
  <inkml:trace contextRef="#ctx0" brushRef="#br0" timeOffset="1768.2002">3624 3275 51 0,'0'-3'412'0,"-1"-1"19"0,-1-1 13 0,1 2-11 16,0-1-16-16,-1-1-12 0,1 1-12 0,0 1-34 0,-1-2-40 16,1 2-61-16,0 0-66 0,1 3-208 0,-3-3-250 0,2-1-94 0,1 4-51 15,-3-5-18-15,3 5-15 0,-3-1 11 0,3 1 16 0,0 0 12 0,0 0 12 16,-5 0 34-16,1 3 178 0</inkml:trace>
  <inkml:trace contextRef="#ctx0" brushRef="#br0" timeOffset="1916.8974">3596 3560 0 0,'-4'8'247'15,"0"-1"271"-15,-1-1 8 0,1-1-25 0,0-1-36 0,0-2-61 0,1-2-73 16,3 0-112-16,0 0-129 0,0 0-51 0,0 0-27 0,0 0-75 0,0 0-91 15,0 0-151-15,0 0-167 0,0 0-46 0,0 0-7 0,0 0 24 0,5-2 36 16</inkml:trace>
  <inkml:trace contextRef="#ctx0" brushRef="#br0" timeOffset="2986.2925">5943 2834 0 0,'-4'2'108'15,"0"1"177"-15,0 0-2 0,1 3 11 0,-1 0 14 0,0 3 5 16,0 3 5-16,0 3 8 0,-1 4 4 0,1 4 6 0,-2 4 3 16,1 3-96-16,0 3-122 0,-1 1-41 0,1 4-19 0,0-1-2 0,-1 4-4 15,1-2-8-15,1 0-13 0,0 1-7 0,0-1-9 0,0 0-1 0,1-1-4 16,1-2-4-16,0 0-7 0,1 0 1 0,0 0 3 0,-1-3-2 16,2-2-5-16,-1 1 2 0,1-4 5 0,-1-1 0 0,-1 0-4 0,1-3 4 15,0-3 3-15,-1 2-6 0,1-4-8 0,0-2 1 0,-2-2 2 16,2-2-1-16,-1-1-6 0,1-3-3 0,0-2-1 0,-2-2-10 0,2-3-13 15,1-2-19-15,-3-2-22 0,0-4 1 0,1-1 2 0,0-4-5 0,1-4-5 16,1 0 3-16,1-6 7 0,1-1-1 0,2-5-3 0,0-3 17 16,2-3 17-16,2-3 16 0,2-3 10 0,-1 0 30 0,3-3 39 15,1-2 16-15,1-1 13 0,0 2 22 0,2-2 22 0,2 1 20 0,-1 1 15 16,2 2 9-16,1 2 8 0,-2 2-2 0,2 2-2 0,0 4-7 0,-1 4-9 16,1 1-9-16,-1 5-6 0,-2 3-22 0,0 5-26 0,-1 1-14 15,0 4-5-15,-1 4-29 0,-2 1-33 0,1 3-5 0,-2 3 5 0,-2 3-15 16,1 3-21-16,-2 3 6 0,-1 3 17 0,0 3-11 0,-1 4-15 15,-2 2 7-15,-1 5 16 0,-1 1-13 0,-2 3-17 0,-1 3 4 0,0 0 10 16,-2 0-10-16,-2 1-22 0,-2 2 7 0,0-1 15 0,-2 1-9 0,-3 0-17 16,0 0 8-16,-2 0 15 0,-3-3-7 0,0 1-16 0,-3-2 10 0,1 1 16 15,-4-5-8-15,0-1-7 0,-2-1 11 0,0-2 17 16,-2-3 1-16,0-1-10 0,0-3 19 0,0-2 23 0,0-2-1 0,2-4-12 16,0-2 12-16,2-3 20 0,-1-4-7 0,2-3-8 0,-1-3 8 0,4-3 16 15,-1-4-7-15,2-2-14 0,1-3 11 0,1-3 14 0,3-3-3 0,3-2-15 16,1-1 11-16,4-1 20 0,1-2-5 0,4 1-16 15,2-1 10-15,4 2 14 0,2-2-8 0,3 1-14 0,3 2 6 0,2 0 7 16,2 3-22-16,2-1-36 0,3 2-16 0,1 1-11 0,2 1-32 0,1 3-40 16,0-2-19-16,3 4-16 0,-2 1-20 0,2 3-23 0,-2 1-20 0,2 2-22 15,-2 3-7-15,0 0-8 0,1 3-27 0,-2 2-33 0,1 1-36 16,-2 0-39-16,-1 0 1 0,1 1 14 0,-3 1 17 0,0-2 19 0,-1 3 13 16,-1-3 17-16,0 0 27 0,0 1 27 0</inkml:trace>
  <inkml:trace contextRef="#ctx0" brushRef="#br0" timeOffset="3687.4027">6772 3397 0 0,'3'-3'64'0,"-3"1"257"0,0-1 8 16,-3 2 2-16,-1-2 5 0,-1 0 2 0,-2-2-2 0,-1 4 1 0,-1-4 4 15,-1 4-4-15,0-2-2 0,-1 0-77 0,-1 3-98 0,0 0-65 0,0 0-58 16,-1 0-13-16,-1 3-3 0,2 0-7 0,-1 1-8 0,1 1 3 16,1 1 7-16,2 0-1 0,0 1-7 0,1 1 4 0,1 2 9 0,2 1-6 15,1 1-9-15,0 1 1 0,2 1 7 0,1 1-5 0,2 1-11 16,2 1-1-16,1 1-1 0,1-2-13 0,2-1-14 0,1 2-11 0,1-4-8 15,2-1-4-15,2-1-3 0,1-4-3 0,0-1-4 0,1-1-2 0,1-4 0 16,0-2-3-16,1-1-5 0,-1-2 5 0,0-2 11 0,2-2 5 16,-2-2 5-16,-2-2 14 0,2 0 16 0,-1-3 1 0,-2-2-5 15,1 1 10-15,-2-2 15 0,-2 0 6 0,0-2 0 0,-1 2 21 0,-2 2 25 16,-2-2 22-16,-1 3 20 0,-1 1 22 0,-2 2 19 0,-1 2 21 0,-1 1 22 16,-2 3 11-16,0 1 8 0,-1 2-2 0,2 0-2 0,-1 2-8 0,0 1-10 15,1 0-13-15,-1 1-13 0,0 1-28 0,2 1-34 16,-2 0-12-16,2 1-9 0,-2 2-28 0,2 2-35 0,-2 1-12 0,2 3-2 15,0 0-17-15,1 3-23 0,1 0-5 0,0 0 2 0,2 0-19 0,1-2-23 16,1 1-3-16,2-2 3 0,0 0-15 0,2-3-21 0,0 1-5 0,3-2 5 16,0-2-7-16,2 0-8 0,0-3 10 0,2 0 14 0,2-3 2 0,0-3-5 15,2 0 6-15,0-3 4 0,3-2-2 0,0-2-7 0,-1-2-11 16,2 0-16-16,-1-2-2 0,1-2-1 0,-1-1-16 0,-1 1-22 16,1-2-8-16,-2-2-6 0,1 1-3 0,-1-2 1 0,-2 0 5 0,-1-3 9 15,0 1 5-15,-2-1 2 0,0 0 25 0,-3-1 31 0,0-2 13 0,-1 0 11 16,0-2 35-16,-2-1 40 0,-1 2 31 0,-1-2 28 0,0 0 34 15,-1 0 39-15,-2 0 27 0,-1 1 22 0,-1 1 34 0,-1 2 37 16,0 2 30-16,-1 0 25 0,-1 3 11 0,0 2 9 0,-1 4 14 0,-1 0 20 16,1 3-7-16,0 1-16 0,-1 4-22 0,0 1-23 0,0 3-25 0,1 0-23 15,0 3-25-15,1 0-26 0,0 0-32 0,-2 1-33 0,2 4-12 0,0 2-8 16,2 4-29-16,-2 1-38 0,1 4-5 0,-1 4 5 0,1 1-9 0,-1 6-16 16,0 1 7-16,0 4 18 0,0 1-6 0,0 1-15 15,0 4 6-15,-1 1 12 0,1 0-12 0,-1 1-21 0,-1 2 0 0,1-1 6 16,0 1-15-16,1-2-20 0,0-1 5 0,0-3 11 0,0-1-10 0,2-2-14 15,1-3 2-15,0-3 14 0,1-5-9 0,0-2-15 0,1-2 11 0,2-6 22 16,-2 0-2-16,2-5-7 0,-1-1 18 0,1-3 23 0,0-3-5 16,-1-3-14-16,2-1 11 0,0-4 20 0,0-2-5 0,0-4-11 15,2-1 14-15,-1-3 20 0,2-1-2 0,-2-2-8 0,2 0 16 0,-2 0 20 16,0-2-4-16,1 2-10 0,-1 0 11 0,0 2 20 0,-1 1-6 0,0 0-13 16,-1 1 5-16,1 2 11 0,-1 3-13 0,-2 0-19 0,0 3-7 0,-1 2 0 15,0 1-27-15,0 3-30 0,-1 1-6 0,-3 2 3 0,3 3-24 16,-2 2-30-16,-1 1-18 0,0 1-10 0,-1 2-29 0,-2 3-32 15,0 2-43-15,-2 1-46 0,0 1-61 0,-2 2-62 0,0-1-16 0,-1 2 2 16,0-1-1-16,0-1-1 0,-1-1 13 0,0 1 20 0,1-4 17 0,-2 1 17 16,2-5 23-16,-1 0 163 0</inkml:trace>
  <inkml:trace contextRef="#ctx0" brushRef="#br0" timeOffset="3870.403">6879 2516 0 0,'-14'-7'291'16,"4"-1"117"-16,0 1-9 0,4 1-30 0,0 0-33 0,4 1-24 0,0 4-20 15,2 1-13-15,2 1-12 0,-1 4-45 0,3 2-52 0,0 4-161 0,1 1-194 16,2 1-115-16,0 4-93 0,1 1-15 0,0 3 9 0,0 0 30 0,0 1 35 16,0 4 22-16,1-2 19 0,0 4 14 0,1 1 197 0</inkml:trace>
  <inkml:trace contextRef="#ctx0" brushRef="#br0" timeOffset="4821.5554">9463 3364 0 0,'-3'-5'87'0,"-1"1"292"0,1-2 4 0,1-3 7 0,0 0 9 16,1-2-3-16,0-1-8 0,-1 0 5 0,2 0 8 0,0-1-4 0,2-1-7 15,-1 1-61-15,-1-1-77 0,0 1-96 0,0-2-101 0,-1 3-16 0,-1 0 8 16,-2 1-11-16,-1 2-17 0,-3 2 8 0,-1 1 17 0,-2 3-10 15,-1 3-16-15,-3 0 9 0,-1 6 15 0,-1 0-12 0,-2 3-19 16,1 3 7-16,-1 3 13 0,-1 3-11 0,1 0-22 0,-1 3 8 0,3 1 17 16,0 2-8-16,-1 2-17 0,4 1 7 0,-1 0 14 0,4 0-13 0,2 1-25 15,1-2-2-15,3 1 4 0,2-3-22 0,2 0-30 0,2-3 0 0,3-3 8 16,3 0-16-16,2-6-20 0,2 0-1 0,1-3 8 0,2-3-7 16,4-3-13-16,-1-3 5 0,2-3 14 0,1-2-2 0,1-4-3 15,0-1 3-15,2-4 6 0,-2-1 4 0,1-3 7 0,-1-3 7 0,0 0 7 16,1-1 11-16,-2-2 15 0,-2 0 20 0,1-2 17 0,0 2 19 0,-3 2 17 15,0-2 26-15,-2 4 30 0,0 1 12 0,-2 2 9 0,-3 1 6 16,-1 4 8-16,-1 1-2 0,-2 4-5 0,-1 1-1 0,-1 4 2 0,-3 2-14 16,0 2-17-16,0 4-4 0,-2 3-1 0,-2 4-25 0,0 2-31 15,-2 6 2-15,-2 3 10 0,-3 5-9 0,-1 4-17 0,-3 3 10 0,-2 3 14 16,0 4-10-16,-3 2-19 0,0 3 2 0,-3 2 10 0,2-1-14 0,-2 1-18 16,2-1 7-16,-2 1 16 0,3-3-11 0,0-3-20 0,0-3 1 15,1-1 8-15,2-4-17 0,-2-4-26 0,2-2 6 0,1-2 10 16,-1-4-10-16,1-1-18 0,0-4 8 0,1-4 14 0,2-1-10 0,-1-4-19 15,4-2 5-15,0-4 14 0,1-2-4 0,2-5-8 0,1-2 15 0,0-2 21 16,2-2 0-16,2-5-8 0,2-1 16 0,1-2 20 0,2-3-5 0,2-2-14 16,2-1 12-16,1-2 21 0,2-1 0 0,4-2-5 15,2-1 16-15,0-1 19 0,4 1-2 0,0-1-11 0,2 0 8 0,1 2 13 16,2-1-13-16,2 2-20 0,0 0 8 0,2 2 17 0,-1 1-10 0,3 0-19 16,-1 0 7-16,1 3 13 0,1 0-15 0,0-2-23 0,0 4 5 0,-1-2 12 15,1 1-10-15,-3 1-20 0,0 1 10 0,-1 0 19 0,0 0-13 16,-2 0-17-16,-1 1 10 0,-1-1 18 0,-1 0-12 0,-1 0-18 15,0 0 10-15,-2-1 20 0,0 1-9 0,-3 0-18 0,0-2 9 0,-2 2 18 16,0-1-9-16,-3 1-18 0,-2 1 11 0,0 1 19 0,-4-2-8 0,0 4-16 16,-2-1 18-16,-3 2 29 0,-1 2 1 0,0 2-5 0,-3 0 17 15,1 2 20-15,-2 2-4 0,-2 1-13 0,1 1 8 0,0 3 14 0,-2 0-8 16,0 0-16-16,1 3 7 0,-1 0 11 0,0 3-14 0,1 3-26 16,-2 1-3-16,0 2 0 0,1 3-14 0,-1 2-16 0,1 1 2 0,1 0 7 15,0 3-12-15,2-2-20 0,0 1-7 0,2 1-3 0,0-3-24 0,2 0-30 16,2-3-15-16,0 0-10 0,1-3-26 0,2 0-30 0,1-5-41 15,0 1-41-15,2-2-62 0,0-3-65 0,0-2-34 0,0-1-22 0,2-1-2 16,-1-5 6-16,0 0 18 0,2-3 25 0,0-3 17 0,-1-2 18 16,0-2 23-16,-1-2 23 0</inkml:trace>
  <inkml:trace contextRef="#ctx0" brushRef="#br0" timeOffset="4923.8274">10085 2854 18 0,'0'0'370'0,"-2"1"-14"0,0 2-25 16,2-1-38-16,2 2-43 0,-1 2-64 0,2 0-72 0,1 2-52 0,0 2-43 15,1 1-13-15,2 1-4 0,-2 1-130 0,2-1-164 0,-1 2-56 16,1-2-23-16,1 0 16 0,0 0 23 0</inkml:trace>
  <inkml:trace contextRef="#ctx0" brushRef="#br0" timeOffset="5306.0965">10532 3140 175 0,'-13'2'467'0,"-3"-1"13"0,0-1 9 15,0 0-2-15,-2-1-2 0,2 1 2 0,-1-2 4 0,1 4-4 0,0-2-4 16,0 4 2-16,3-1 5 0,-2 2-154 0,3 1-202 0,0 0-74 16,1 1-36-16,1 2-18 0,2-1-17 0,0 2 2 0,2 1 5 0,1-1-14 15,2 2-20-15,2 0-2 0,1 2 1 0,3-2-20 0,1 1-26 16,2 1-5-16,1-2 0 0,2-2-23 0,3 1-26 0,0-2-13 0,3 0-5 16,0-2-14-16,2-2-17 0,0-2-4 0,2 1 2 0,0-2 4 15,1-4 6-15,-2-1 13 0,1 0 14 0,-2-1 15 0,1-4 18 16,-1-1 30-16,-2 0 35 0,-1-1 25 0,-2-2 25 0,0 0 31 0,-1 0 29 15,-2-3 23-15,1 0 24 0,-4 0 24 0,1 0 23 0,-2 0 23 0,-1 0 25 16,-1 0 17-16,0 1 19 0,-2 1 10 0,-1 2 13 0,0 2-1 0,0 0-4 16,-1 2-8-16,-1 1-6 0,0 3-12 0,0 0-11 0,0 0-19 15,0 1-25-15,2 2-22 0,0 0-20 0,0 0-25 0,-2 3-26 0,0-1-26 16,1 2-27-16,0 2-11 0,-1 2-2 0,0 4-17 0,-1 0-18 16,0 4-11-16,1 2-5 0,0 0-20 0,0 2-23 0,0 1-29 0,2 0-32 15,0-3-27-15,0 3-29 0,2-3-32 0,0-2-37 0,2 1-59 0,0-4-68 16,0 1-68-16,2-4-64 0,0-1-10 0,1-3 2 0,1-1 16 15,1-2 20-15,-1-3 32 0,2 0 36 0,-1-5 26 0,0-1 25 0,1-1 36 16,-1-5 210-16</inkml:trace>
  <inkml:trace contextRef="#ctx0" brushRef="#br0" timeOffset="5476.8081">11245 2305 426 0,'2'-6'537'0,"-2"0"12"0,1 1 6 15,0 1-9-15,1-2-11 0,-2 0-16 0,0 4-16 0,-2-1-26 0,2 3-27 16,0 0 3-16,0 0 12 0,-1 2-179 0,-2 1-235 0,2 0-117 16,-2 1-85-16,1 4-58 0,-1-1-49 0,-1 2-49 0,-1 3-49 0,-1 2-55 15,1 1-60-15,-2 3-13 0,-1 1-5 0,0 4 7 0,-1-1 8 16,0 4 8-16,-3-2 8 0,0 4 32 0,-2-1 41 0,0 2 43 0,-1 1 225 16</inkml:trace>
  <inkml:trace contextRef="#ctx0" brushRef="#br0" timeOffset="7486.9831">12384 3124 150 0,'-3'-2'289'15,"2"1"11"-15,0-1 8 0,-1 1 7 0,2 1 6 0,-1 0 10 0,1 0 13 16,0 0 5-16,0-3 5 0,0 0-46 0,1 3-61 0,2-2-49 15,0 1-43-15,-1-1-10 0,4 1 1 0,-1 1-5 0,2-3-8 16,-1 1 2-16,4 1 8 0,-1-1-11 0,2-1-17 0,2 2-1 0,0-2 2 16,2 0-17-16,1 1-21 0,1-1-17 0,1 2-13 0,2-1-52 0,0 1-61 15,0-1-61-15,1 1-60 0,0 1-109 0,-1 0-122 0,2 0-33 0,-4 0-6 16,1-2-6-16,-2 2-6 0,-2 0 1 0,0 0 5 0,-5 2 9 16,0-2 9-16,-5 3 33 0,-2 0 39 0</inkml:trace>
  <inkml:trace contextRef="#ctx0" brushRef="#br0" timeOffset="7641.5677">12481 3469 516 0,'-4'4'577'16,"0"1"-20"-16,2-5-32 0,-1-3-41 0,2-5-47 16,1 1-67-16,4 2-73 0,1 2-102 0,3 0-112 0,1 2-46 0,3-4-26 15,3 1-221-15,2-1-279 0,1-1-74 0,2-1-11 0,0-2 17 0,0-3 31 16,0 0 43-16,0-2 45 0</inkml:trace>
  <inkml:trace contextRef="#ctx0" brushRef="#br0" timeOffset="7875.1495">13444 2869 400 0,'15'-2'570'0,"-3"1"5"15,-3-2-13-15,-1 0-2 0,0-2-1 0,-1 2-4 0,-1 0-6 16,1 3-1-16,1 3-4 0,0 2-7 0,1 1-9 0,1 3-198 0,0 0-253 15,1 1-97-15,0 4-49 0,-3 1-13 0,-2 0-2 0,0 1 3 0,-4 4 3 16,-2 1-2-16,-1 1-5 0,-3 4 5 0,-3 1 8 0,-2 1-1 16,-3 4-1-16,-3 1 2 0,-2 0 3 0,0 0-9 0,-3 3-13 0,1-3-4 15,-1 0 1-15,0-3-26 0,3 0-32 0,-1-2-32 0,4-2-34 16,0-2-46-16,2-5-48 0,3-1-55 0,1-1-58 0,3-5-14 0,2-2-4 16,3-2 16-16,0-8 17 0,4 1 14 0,3-2 12 0,3-5 26 0,2-5 29 15</inkml:trace>
  <inkml:trace contextRef="#ctx0" brushRef="#br0" timeOffset="8241.0157">14529 2461 262 0,'20'-21'545'0,"-5"3"22"0,-4 3 10 16,-3 0-2-16,-3 3-5 0,-2 0-11 0,-2 3-10 0,-1 1-18 16,0 4-19-16,0 1-14 0,0 3-12 0,0 0-164 0,-4 3-206 15,0 1-109-15,-1 5-73 0,-2 2-21 0,-1 2-4 0,-1 5-2 0,-3 2-2 16,-2 4 14-16,0 4 15 0,-1 4 15 0,-1 1 17 0,-1 4 14 0,1 2 20 15,0 3-1-15,0 2-8 0,1 1 7 0,-1 3 11 0,3-2-9 0,-1 4-12 16,1-2 3-16,1 0 5 0,0 0-11 0,0 0-17 0,1-2 4 16,1-2 8-16,0-2-8 0,2-3-19 0,0-3 7 0,2-3 13 15,-1-6-6-15,2-2-12 0,1-5 7 0,0-2 19 0,0-3 2 0,1-5 1 16,0-2 13-16,1-2 21 0,-1-3-6 0,0-5-14 0,-1-2 11 0,2-2 14 16,-2-3-8-16,1-5-17 0,-1-1 11 0,1-4 18 0,1-4 2 0,-1-2-7 15,2-2 13-15,1-3 13 0,0-2 10 0,0-1 8 16,0 2 18-16,0-1 20 0,1 2 8 0,0 2 4 0,1 1 4 0,-1 1 6 15,0 5-3-15,1 0-8 0,-1 5-7 0,2 1-7 0,-1 3-17 0,1 0-18 16,0 4-29-16,1 1-32 0,1 1-32 0,2 3-27 0,-1-2-32 16,4 4-29-16,-1 1-40 0,3 0-41 0,0 1-49 0,3 4-50 0,-2-1-52 15,2 2-52-15,1 2-67 0,-2-1-73 0,4 4-7 0,-2-2 9 16,1 1 15-16,0 1 20 0,1 1 17 0,0-2 20 0,0-1 41 0,0 0 43 16,0-1 45-16,-1 1 234 0</inkml:trace>
  <inkml:trace contextRef="#ctx0" brushRef="#br0" timeOffset="8542.1175">14836 3136 447 0,'0'3'571'0,"-1"-2"10"0,1-1-1 16,-3-1-2-16,0-2-1 0,2-2-19 0,0 2-24 0,-1-1-21 15,2 4-24-15,0-2-1 0,2-1 7 0,0 2-194 0,1 1-251 0,0-3-92 16,-1 1-42-16,4 1-14 0,-1-1-5 0,2-1 2 0,-1 0 7 16,2-1 16-16,0 1 19 0,2-2 19 0,-1-1 19 0,0 2-2 0,2-2-7 15,-2-2 2-15,2 2 1 0,-2-1-14 0,-1-1-16 0,0 1 2 0,-1 1 7 16,-2-3-8-16,-1 1-14 0,-1 1 8 0,-2 1 13 0,-1 0-1 15,-1 0-5-15,-3 0 20 0,0 0 29 0,-3 1 15 0,1 2 11 16,-4 0 26-16,1 2 32 0,-2 1 15 0,1 0 11 0,-1 1 13 0,-2 4 15 16,1-2 3-16,-2 3 0 0,1 3 0 0,0 0 0 0,-1 1-12 0,0 5-15 15,-1 0-14-15,0 2-14 0,1 2-8 0,-1 2-11 0,2 0-16 0,1 2-22 16,1-2-17-16,3 0-18 0,3 0-24 0,1 0-27 0,2-3-33 16,4 0-33-16,2-3-33 0,1 0-30 0,3-3-38 0,3 0-38 15,2 0-70-15,0-3-79 0,5-3-60 0,0-2-52 0,2-2-8 0,3-4 6 16,0-2 15-16,2-2 18 0,0-3 31 0,3-3 35 0,-1-2 26 0,1-1 28 15,1-1 39-15,-1-2 291 0</inkml:trace>
  <inkml:trace contextRef="#ctx0" brushRef="#br0" timeOffset="8759.6788">15352 2876 100 0,'3'-10'534'0,"-2"4"35"0,-1-2 8 16,-1 4 4-16,-1-2 2 0,1 3-5 0,0 0-10 0,-1 1-2 0,2 2-1 16,0 0-2-16,0 0-7 0,0 2-125 0,0 4-164 0,0 0-126 15,0 1-117-15,2 4-30 0,-2 1-6 0,1 3-5 0,-1 0-5 16,0 3 5-16,0 0 14 0,1 3 2 0,-1 0-5 0,0 0 7 0,0 1 7 15,2 1-5-15,-2-1-9 0,0-1 4 0,0 2 4 0,0-1-5 0,0-2-12 16,-2 1-2-16,1-3 1 0,0 0-11 0,-1-3-14 0,0 1-7 16,-2-2-6-16,-2-2-7 0,2-2-11 0,-1-1-11 0,0-1-11 15,-1-1-11-15,0-2-11 0,0-2-19 0,1-3-25 0,1 0-23 0,-1-2-21 16,1-2-18-16,1-2-20 0,0-2-32 0,2-2-37 0,0-2-49 0,2 0-48 16,0-5-24-16,3 1-19 0,0-2-1 0,3-3 5 0,1 0 26 0,0 0 29 15,3-3 28-15,-1 3 26 0,4 0 26 0,-2-2 47 0</inkml:trace>
  <inkml:trace contextRef="#ctx0" brushRef="#br0" timeOffset="9126.8017">15936 2573 0 0,'9'-16'154'15,"-2"1"248"-15,0-2 14 0,-2 4 17 0,-1-1 20 0,-1 1 3 0,-2 1-1 16,2 3 4-16,-2 0 7 0,0 3-2 0,-1 0-5 0,0 3-77 0,0-2-95 15,0 5-101-15,0 0-102 0,0 0-29 0,0 0-5 0,-2 3-20 0,-1 0-29 16,-1 3 4-16,0 2 5 0,0 4-8 0,-3 3-14 16,1 3 6-16,-2 4 12 0,-2 4-8 0,1 4-8 0,-2 1 8 0,1 5 14 15,-2 3-10-15,0 2-19 0,0 1 5 0,1 1 9 0,-1 1-12 0,0-1-19 16,1 2 8-16,-1-1 14 0,2-2-7 0,-2-2-19 0,1-2 10 0,0-2 11 16,2-2-5-16,0-2-19 0,-1-5 13 0,2-2 19 0,0-4 0 15,2-3-8-15,0-3 17 0,1-3 23 0,0-4-4 0,-1-2-16 0,2-3 9 16,0-2 18-16,-1-4-7 0,1-1-17 0,0-5 6 0,0 0 18 15,0-5-9-15,1-2-20 0,2-4 5 0,0-2 11 0,2-2-16 0,0-3-19 16,2-2 8-16,2-1 16 0,1-1-8 0,0 1-10 0,2 0 9 0,0 0 18 16,2 1-10-16,-1 4-20 0,2 1-5 0,1 1 4 0,0 4-35 15,1 1-47-15,2 3-38 0,-1 3-40 0,2 1-50 0,3 2-61 16,0 2-62-16,1 1-65 0,1 3-29 0,2 0-14 0,1 1 4 0,1 2 10 16,0 2 11-16,2-1 8 0,0 2 29 0,1 2 38 0,0-1 47 0,1 4 277 15</inkml:trace>
  <inkml:trace contextRef="#ctx0" brushRef="#br0" timeOffset="9660.8187">17440 3149 0 0,'9'-7'157'15,"-1"1"190"-15,-1 0 17 0,-2-3 4 0,-1 0-2 0,-1 1 7 0,-2-1 10 16,1 0-4-16,-4-1-7 0,1-1 6 0,0 2 9 0,-3-1-94 0,0-2-130 15,-3 1-50-15,-1 2-32 0,-3-1-20 0,-1 1-14 0,-2 0 14 16,-2 3 25-16,-2 0 5 0,-2 1 1 0,0 4 13 0,-1-1 16 16,-2 2-4-16,2 2-9 0,-2 4 5 0,1 0 8 0,-1 1-13 0,0 5-15 15,2 3-3-15,0 2 3 0,1 2-21 0,1 2-27 0,2 3-16 0,1 2-13 16,1 1-17-16,3-2-23 0,3 4-8 0,2-4-1 0,2 1-15 16,3-4-21-16,2 1-4 0,4-4 2 0,2-1-17 0,3-1-25 0,2-4-5 15,2-2 1-15,3-2-17 0,1-2-19 0,2-2-3 0,0-2 2 16,2-3-4-16,-1 0-7 0,1-3 5 0,2 0 7 0,-3-3 4 0,1-3 5 15,-2 0 15-15,0-3 18 0,-2 0 18 0,-1-3 20 0,-1 0 40 0,-3-3 49 16,0 0 29-16,-2 0 26 0,0 0 34 0,-2 0 37 0,-2 0 28 16,0 1 25-16,-2 1 16 0,-2 1 11 0,0 3 18 0,-1 0 18 15,0 3-7-15,-1 0-11 0,0 3-21 0,0 0-24 0,-1 1-18 0,1 2-18 16,-1 0-36-16,1 3-44 0,0 0-29 0,0 0-26 0,0 0-39 0,0 0-44 16,0 3-35-16,0 0-32 0,0 2-54 0,0 2-57 0,0 2-93 0,0 0-102 15,1 2-53-15,2 1-38 0,-1 0-5 0,1 0 9 0,1-2 10 16,1-1 14-16,2-1 21 0,1-2 26 0,0-2 20 0,0 1 20 15</inkml:trace>
  <inkml:trace contextRef="#ctx0" brushRef="#br0" timeOffset="10278.1547">17769 3038 208 0,'0'0'555'0,"-1"-3"23"0,-2 2 7 0,-1-2 1 0,2 0 5 16,-1-2-10-16,0 4-11 0,1-2-8 0,-1 0-4 0,3 3-6 0,-3 1-3 15,1 2-150-15,-2 0-195 0,-2 3-117 0,1 2-96 0,-2 1-25 0,-1 0-4 16,2 3-7-16,-2 1-6 0,0 1 8 0,1-1 13 0,2 1 1 15,-2 1 2-15,2-2-7 0,1 2-7 0,1-1-13 0,-1-1-13 16,1 1-23-16,2-2-24 0,0 0-15 0,-1-2-9 0,2 1-18 0,0-4-20 16,2 2-4-16,-1-3 0 0,2-1 0 0,1-2 0 0,0 0 14 0,1-2 14 15,0-2 14-15,3-2 12 0,0-2 30 0,2-1 38 0,-1-1 13 16,2-4 10-16,1 1 31 0,-2-4 34 0,2 1 9 0,2-2-2 16,-2-2 26-16,1-1 35 0,-1-1 10 0,1 1 3 0,-1 0 13 0,2 0 16 15,-2 1-4-15,-2 1-7 0,1 1 3 0,0 1 5 0,-1 2-11 0,-2 2-15 16,0 1-3-16,0 3 1 0,-1 0-22 0,0 1-31 0,-2 4-11 0,0-1-11 15,1 4-13-15,-2-1-16 0,0 4-7 0,0 1-4 0,-2 1-12 16,1 4-12-16,-2 2-9 0,-1 2-6 0,0 2-24 0,-1 1-28 16,0 3-14-16,-2-2-6 0,0 4-20 0,1-4-22 0,0 4-18 0,1-4-16 15,0 1-16-15,1-4-13 0,1 1-21 0,2-2-21 0,2-3-3 0,2-2 3 16,1-1-7-16,2-3-8 0,2-1 0 0,3-4 7 0,2-1 22 16,2-3 25-16,2 0 36 0,1-3 36 0,0-3 40 0,1 2 40 0,0-5 50 15,-2 0 50-15,0 0 26 0,-1 0 16 0,-1-3 52 0,-2 1 62 16,-2 1 35-16,-2-1 29 0,-1 2 11 0,-2 0 6 0,-4 0 8 0,0 2 5 15,-2 1-13-15,-3 0-18 0,0 3-6 0,-1-2-3 0,-1 2-6 0,0 0-7 16,-1 2-17-16,0-2-21 0,-1 1-27 0,0 1-26 0,1 1-14 16,-1-3-10-16,0 3-23 0,1-2-31 0,-1 1-11 0,2-2-11 15,-1 1-24-15,2-2-29 0,0 1-8 0,2-3-7 0,0-2-16 0,2 1-22 16,2-4-1-16,0-2 5 0,2 1-12 0,3-3-19 0,0-3 2 0,2 0 13 16,0-2-10-16,3-2-10 0,0-2 6 0,2 0 9 0,0-3 0 0,1-2-4 15,1 1 23-15,0-1 31 0,0-1 11 0,-1 2 7 0,-1-2 35 16,1 0 49-16,-3 3 22 0,-1 0 15 0,-2 4 33 0,-1 1 37 0,-3 4 20 15,-1 1 12-15,-1 4 8 0,-3 4 5 0,0 0-8 0,-1 6-13 16,-2 0-11-16,-1 3-13 0,0 3-23 0,0 0-29 0,0 0-26 0,-3 3-23 16,1 3-20-16,-2 3-15 0,-3 3-17 0,0 4-13 0,-3 5 0 0,-2 5 5 15,-3 5-2-15,-2 5-5 0,-1 5 7 0,-2 2 8 0,0 4-5 0,-1 2-11 16,1 4-6-16,0-1-6 0,3 1-27 0,-1 1-30 0,4-2-45 16,0 1-48-16,2-2-48 0,2-2-51 0,2-2-51 0,1-2-51 15,0-3-87-15,3-2-98 0,2-5-22 0,0-4 2 0,4-4 5 0,0-3 8 16,4-3 21-16,2-6 27 0,2-1 44 0,2-5 49 0,3-5 48 0,1-2 123 15</inkml:trace>
  <inkml:trace contextRef="#ctx0" brushRef="#br0" timeOffset="10728.6885">20108 2693 22 0,'-4'-7'360'15,"1"1"5"-15,1 0-1 0,0 3-4 0,0 0-6 0,-1 1 0 0,-1 2 3 16,0 2-3-16,0 2-4 0,0 1 2 0,-1 2 4 0,-2 1-133 0,0 4-172 16,1 0-36-16,-2 1 3 0,0 4 2 0,1 1-1 0,-1 0 25 15,1 3 29-15,2 0 11 0,0 3 2 0,1 0 16 0,2 0 19 16,1 0 4-16,2 3-2 0,3-2 6 0,0 1 7 0,3 1-10 0,1 0-18 16,1 0-6-16,1 0 0 0,-1 0-18 0,2-2-27 0,-2 1-9 0,0-4-3 15,1-1-13-15,-4 0-17 0,1-3-5 0,-2-3 1 0,-1 2-5 16,-1-5-6-16,-2 0 3 0,-1-3 7 0,-1-2-1 0,-2 1-4 0,-2-2 2 15,0-2 7-15,-3-1-4 0,-2 2-5 0,-2-5-4 0,0 1-2 16,-2-2-17-16,-2-1-23 0,0-2-14 0,-2-2-11 0,0 0-32 0,0-3-37 16,2-2-33-16,0-1-31 0,2-1-38 0,0-2-39 0,4 0-66 0,0-2-74 15,5 1-35-15,2-2-22 0,3 0 8 0,4 0 17 0,3 0 14 16,4 1 14-16,2 2 27 0,3-1 33 0,4 2 35 0,1 2 32 16</inkml:trace>
  <inkml:trace contextRef="#ctx0" brushRef="#br0" timeOffset="11045.3221">20605 2966 0 0,'19'-4'280'0,"-3"1"160"16,-3-2 8-16,-2 1 20 0,-2-4 23 0,-1 1 13 0,-1-1 9 16,-2 1 4-16,1-1 4 0,-1-2 8 0,-1 2 14 0,-1-2-85 0,-1 1-115 15,0 0-95-15,-2-2-91 0,-2 2-28 0,-2-1-10 0,-1 2-17 0,-2-1-21 16,-2 2-14-16,-2 1-13 0,-1 0-3 0,-1 1 2 0,-2 4-14 16,-1-2-18-16,-1 3-5 0,0 3-1 0,-1 1-9 0,0 2-12 15,-1 3 2-15,2 2 5 0,-2 4-4 0,2 0-7 0,1 4 2 0,1 1 7 16,2 1-7-16,2 1-8 0,3-1 4 0,1 2 3 0,5-1-3 0,0-2-8 15,4 1 4-15,3 0 4 0,3-3-2 0,1-2-5 0,3-2 2 0,3-1 7 16,1-1-2-16,1-1-8 0,1-5 7 0,2 0 8 0,-2-2-1 16,2-2-3-16,-1-4 5 0,0-1 5 0,-1-1-1 0,0-4-4 15,-1 1 2-15,-1-5 10 0,0-2-7 0,-3-1-7 0,1-1 5 0,-4-2 2 16,0-2-10-16,-2 1-13 0,-3-2-5 0,-1 0-5 0,-1-3-5 0,-2 1-5 16,-1 2-6-16,0-1-2 0,-1 1-8 0,-2 0-7 0,0 3-22 15,1 1-24-15,-1 4-28 0,0 1-31 0,1 4-38 0,0 2-43 0,0 2-70 16,0 2-79-16,2 2-50 0,0 0-41 0,0 0-8 0,0 0 4 15,2 6 3-15,-1 2 3 0,0-2 22 0,1 3 32 0,0 0 27 0,2 1 30 16</inkml:trace>
  <inkml:trace contextRef="#ctx0" brushRef="#br0" timeOffset="11946.6994">21139 2872 57 0,'0'0'417'0,"-2"3"-6"0,1 0-23 16,-2-3-13-16,1 0-7 0,-1 1-14 0,0 2-11 0,-1 0-2 0,-1 3-2 15,0 2-5-15,-2 1-7 0,-1 3-132 0,-1 1-166 0,-2 2-77 16,-1 2-47-16,-1-1 8 0,1 1 26 0,-2 1 10 0,2 1 6 15,0-1 12-15,2 2 15 0,-1-2 1 0,2 0-1 0,1 0 0 0,1-2 0 16,0 1-10-16,2-2-13 0,0 0-17 0,1-3-17 0,1 0-2 0,2-2 1 16,1-2-4-16,1-1-8 0,2-2 7 0,1-2 10 0,2-2 7 0,2-4 5 15,2-1 20-15,2-4 23 0,2-1 17 0,1-4 22 0,2-4 28 16,2-2 28-16,1-2 19 0,0-3 10 0,1 0 18 0,1-2 18 16,-1-1 10-16,0 2 10 0,-1 1 4 0,-1 0 1 0,0 0 2 0,-1 3 0 15,-2 0-9-15,0 3-13 0,-2 1-7 0,-1 4-2 0,-2-1-22 0,-1 2-22 16,-2 2-22-16,0 1-23 0,-1 1-51 0,-2 4-59 0,-1 1-46 15,-1 0-40-15,0 1-52 0,-3 2-53 0,0 0-76 0,2 5-77 16,0 1-37-16,-1 0-22 0,-1 1 2 0,0 4 7 0,0-1 12 0,-1 4 12 16,-1-2 31-16,1 3 38 0,0 0 36 0,-1-2 101 0</inkml:trace>
  <inkml:trace contextRef="#ctx0" brushRef="#br0" timeOffset="12280.5258">21613 3086 277 0,'2'-1'527'0,"-2"-2"14"16,0 0 5-16,0-2-13 0,0 1-14 0,1-2-36 0,-1 3-41 16,1 0-25-16,1-2-21 0,-1 2-16 0,2 0-16 0,-1 2-167 0,2-2-214 15,2 1-98-15,-1 1-68 0,2-2-26 0,-1 1-16 0,2 1 6 0,2-2 11 16,0 0 29-16,4 0 35 0,-1 0 17 0,2 0 14 0,1-2-5 0,0 1-8 16,1-1-8-16,0-1-2 0,1 2-13 0,-1-2-13 0,-1 0 11 15,0-2 17-15,-3 1 1 0,1 1-4 0,-4-2 34 0,1 1 43 16,-3-1 25-16,-1 1 23 0,-3 1 41 0,-2 0 44 0,-2 0 31 0,-2 0 23 15,-4 1 32-15,0 1 35 0,-5 1 28 0,-1-2 27 0,-1 4 21 0,-3-2 19 16,-2 1-11-16,0 4-20 0,-1-1-6 0,0 2-3 0,1 2-14 16,-1 1-16-16,2 0-16 0,-1 3-17 0,1 1-12 0,1 1-9 15,1 2-24-15,1 2-30 0,2 2-17 0,0-1-16 0,2 4-21 0,2-1-22 16,2 2-26-16,2 2-29 0,2-1-37 0,4-1-40 0,2 2-44 0,2-2-45 16,4-2-60-16,2 1-65 0,2-5-92 0,4 0-103 0,0-3-26 0,5 0-7 15,1-6 4-15,1 0 5 0,5-3 14 0,0-2 17 0,2-2 29 16,3-2 37-16,1-3 37 0,1 0 60 0</inkml:trace>
  <inkml:trace contextRef="#ctx0" brushRef="#br0" timeOffset="13281.5355">24027 1787 180 0,'5'-13'220'0,"0"1"17"0,-1-2 21 0,0 1 6 0,0 1 2 16,0 0-5-16,-1 0-3 0,-2 3 13 0,1-1 20 0,-1 2-57 0,-1-1-78 15,-1 2-39-15,-2 0-27 0,0 1 2 0,1 0 10 0,-4 1-12 0,1 0-18 16,-2 0-3-16,1 2 4 0,-4-1-5 0,1 1-5 0,-2 0-6 0,-1 2-9 16,0 1-3-16,-2 1 0 0,-2 2-6 0,0 0-5 0,-3 3 1 0,-2 1-1 15,-1 3-7-15,-2 3-10 0,-2 2 2 0,-2 1 2 0,-3 4-7 0,-2 2-11 16,-2 2 3-16,-2 4 10 0,-3 2-2 0,-2 4-5 0,0 3 7 15,-4 4 10-15,0 2-4 0,-2 4-5 0,-2 5 10 0,0 4 15 0,0 1 1 16,0 4-5-16,0 1 17 0,2 4 20 0,4 1 2 0,3 4-8 0,4 1 10 16,2 1 11-16,7 4-7 0,4-2-14 0,5 3 4 0,5-2 11 15,6 1-13-15,5-1-19 0,7-2 2 0,5-2 8 0,7-6-22 0,6 0-32 16,4-6-8-16,8-5 1 0,3-2-28 0,6-4-37 0,3-4-26 0,5-4-23 16,2-2-53-16,3-6-62 0,0-3-83 0,2-3-92 0,-1-5-35 15,-1-2-17-15,0-6 5 0,-3-3 15 0,-1-6 3 0,-2-4 0 16,-4-5 20-16,-2-3 25 0,-4-5 28 0,-4-2 73 0</inkml:trace>
  <inkml:trace contextRef="#ctx0" brushRef="#br0" timeOffset="13881.7165">24132 2521 0 0,'-1'-5'102'0,"-1"1"241"15,1-2 5-15,0 1 14 0,-2 1 16 0,2-2 3 0,-1 1-2 0,1 1 8 16,1 1 9-16,0 0-1 0,0 3-10 0,0 0-76 0,0 0-97 16,0-2-77-16,0 2-69 0,0 0-11 0,0 0 4 0,0 0-7 0,0 0-11 15,0 2 14-15,1 2 25 0,-1 2-2 0,0 2-6 0,-1 1 9 0,0 3 15 16,-1 3-6-16,0 1-11 0,-2 4 8 0,-2 1 11 0,1 1-11 0,-3 5-14 15,0 0-7-15,-1 2 0 0,-1 2-28 0,0 1-32 0,-1 1-15 16,0-2-3-16,1 2-21 0,-1 0-23 0,0 0-1 0,1-1 5 0,0-2-14 16,2 0-21-16,2-2-3 0,-1-2 0 0,2-1-18 0,2-2-27 15,0-2-12-15,2-3-8 0,1-3-20 0,1-2-26 0,2-2-48 0,1-2-59 16,0-3-50-16,3-3-49 0,1-2-4 0,1-2 15 0,2-5 3 16,1-3 2-16,0-2 17 0,2-5 25 0,0-1 20 0,0-2 22 0</inkml:trace>
  <inkml:trace contextRef="#ctx0" brushRef="#br0" timeOffset="14966.8239">24147 2548 0 0,'-3'-5'19'0,"2"1"253"0,-1-2 10 16,1 1 10-16,-2-1 16 0,2 2 7 0,1-2 4 0,0 3-5 0,0 0-14 15,1-2 15-15,2 2 21 0,0-1-62 0,1 1-86 0,1 0-37 0,2-2-25 16,1 2-9-16,1-1-4 0,2-1 2 0,1 2 5 0,0-1-3 0,2-2-7 16,1 3 5-16,0 0 10 0,2-2-11 0,0 2-17 0,1 0 1 15,0 2 2-15,1-2-19 0,0 3-24 0,-1 0-1 0,1 1 5 0,-2 1-20 16,1 2-25-16,-1 2-1 0,-1 2 8 0,-1 1-11 0,-2 1-18 15,-2 4 7-15,-1 1 16 0,-2 3-10 0,-2 0-16 0,-2 3 9 0,-2 1 17 16,-3 2-16-16,-2 3-23 0,-2 2 2 0,-3-1 11 0,-3 4-16 0,-3-1-26 16,-2 1 4-16,-4-1 13 0,0 2-14 0,-3-1-20 0,-1-1 10 15,-1 1 17-15,-1-4-7 0,0 1-18 0,0-2 14 0,1 0 22 0,0-3-5 16,-2-3-10-16,2 0 20 0,-1-3 26 0,2 0-7 0,0-3-12 16,0-2 12-16,2-1 23 0,-1-3-13 0,3-1-19 0,0-2 5 0,3-2 11 15,-1-1-13-15,2-1-18 0,2-2 8 0,0-3 13 0,2 0-8 0,2-3-17 16,0 0 4-16,2-2 12 0,2-2-12 0,0-2-18 0,1 0 3 15,1-2 9-15,1-2-5 0,2-1-7 0,1 1 11 0,0-2 13 16,1-2-5-16,2 1-11 0,0-1 10 0,1 1 12 0,0-2 0 0,1 3-3 16,-1-2 19-16,1 1 25 0,1-1 8 0,-1 2 2 0,0 2 20 0,1-1 25 15,-1 1 7-15,0-1 2 0,1 4 15 0,-1-1 17 0,0 2-4 16,1 2-11-16,-1-1 1 0,0 4 7 0,1 1-16 0,0 0-22 0,2 1-5 0,0 4 7 16,3-1-20-16,0 2-26 0,2 2-5 0,2-1 2 0,2 4-18 15,0-1-19-15,3 2-2 0,2 2 3 0,0-1-20 0,2 4-29 16,2-2-8-16,-2 3-3 0,1 0-23 0,0 1-31 0,2 1-16 0,-2-1-13 15,1 2-20-15,-1-1-22 0,2 1-28 0,-2 0-28 0,2-3-13 0,-2 1-7 16,2 1-12-16,-1-4-15 0,1 1-19 0,-2-1-25 0,1-2 1 16,-1-1 8-16,0-1 14 0,-1-1 21 0,-1 1 14 0,0-5 14 15,-2 2 32-15,0-3 38 0</inkml:trace>
  <inkml:trace contextRef="#ctx0" brushRef="#br0" timeOffset="16001.3626">24849 3008 0 0,'4'-4'196'0,"-1"-2"119"0,-4-2 23 16,-2 1 11-16,-1-1 8 0,-3 1 20 0,-1-1 22 0,-1-1 4 0,-3 2 1 15,0-1-7-15,-3 1-7 0,1-2-72 0,-4 3-93 0,1-2-37 16,-2 2-22-16,-1 0-22 0,-1 0-25 0,-2 2-4 0,1 1 4 15,-1 0-16-15,-1 3-23 0,1-2 1 0,2 4 6 0,0-2-14 0,1 4-23 16,1-1 1-16,2 2 6 0,1 1-12 0,2 1-15 0,2 1 0 0,2 1 4 16,2 3-11-16,0 0-14 0,2 0 0 0,2 0 0 0,3 3-8 0,0 0-13 15,2-2 0-15,2 2 3 0,2-1-9 0,2-2-13 16,1 0-2-16,2 0 4 0,4-2-13 0,0-2-16 0,4-1-5 0,-1-1 1 16,3-1-14-16,0-1-22 0,1-2-7 0,2-2 0 0,-2-3-7 0,2 0-13 15,-2-2 8-15,-1-1 12 0,0-1 0 0,-1-1-7 0,0-2 16 0,-3-1 22 16,0 1 8-16,-3-2 8 0,-1 0 29 0,-1-2 41 0,-2 2 26 15,-2 0 19-15,-1 0 31 0,0 3 35 0,-2-1 14 0,-2 2 7 16,0 1 13-16,-2 1 16 0,0 0-1 0,0 3 1 0,0-2-4 0,-2 4-5 16,2-2-19-16,0 3-20 0,0 0-17 0,0 0-18 0,0 0-18 0,0 0-23 15,0 0-13-15,-2 3-13 0,0 0-10 0,1 0-10 0,-2 3-10 16,2 0-14-16,-2 3-12 0,1 0-12 0,-1 3-11 0,-1 0-7 0,1 0-21 16,-1 1-21-16,0 1-15 0,2 1-12 0,-2-2-19 0,1 1-22 15,0 1-16-15,2-3-16 0,0 0-11 0,-1 0-8 0,2-3-5 0,2 0-7 16,0-2 8-16,1-1 12 0,1-1-4 0,1-4-8 0,3 1-3 0,0-4 0 15,2-1-3-15,0-1-2 0,4-4 5 0,-1-1 8 0,3-3 17 16,0-1 22-16,3-2 26 0,-1-3 28 0,2-3 31 0,0 1 31 16,2-4 49-16,-1 0 49 0,2-4 19 0,-2 1 11 0,0-3 38 0,1 0 43 15,-1-3 21-15,0 1 16 0,-1-1 10 0,2 0 8 0,-2-1 10 0,-2 1 10 16,1 0-12-16,0 1-21 0,-3 2 7 0,0 2 11 0,-3 1 11 0,-1 3 13 16,-1 3 4-16,-3 1 1 0,-2 4-4 0,-2 2-2 0,0 4-13 15,-2 1-10-15,-1 3-21 0,0 3-22 0,-1 3-16 0,0 0-11 0,-2 0-26 16,-2 6-35-16,0 0-11 0,-2 6-7 0,0 0-19 0,-2 4-25 15,-2 4-4-15,1 1 2 0,-2 1-4 0,-1 4-4 0,2 1 4 0,-2 1 5 16,1 1-4-16,0-1-7 0,2 2-5 0,0 0-2 0,-1-1-14 0,2 1-20 16,0 0-3-16,2 0-2 0,-2-2-13 0,1 1-21 0,-1-2-3 0,1 1 5 15,-1-2-16-15,2-1-20 0,-1-1-4 0,0-1 4 0,1-1-8 16,0-2-11-16,1-2-2 0,0-2 2 0,-1-2-5 0,2-2-10 16,-1 0-7-16,1-5-9 0,-1-1-6 0,1-1-6 0,-2-2-10 0,1-3-11 15,1-3 4-15,-1 0 11 0,-1-3 5 0,2-3 5 0,0-2 32 0,2-1 39 16,-1-1 18-16,0-2 14 0,1-2 43 0,0 1 51 0,2-2 27 15,0-2 19-15,0 2 43 0,0 0 47 0,2 0 26 0,-1 2 17 0,0-2 11 16,2 4 14-16,1-1-3 0,0 3-9 0,0 0-4 0,1 2-7 16,1 1-8-16,0 0-14 0,2 1-23 0,2 1-20 0,-1 2-14 0,0 1-12 15,3 1-27-15,0 0-32 0,2 1-2 0,0 2 5 0,1 2-20 0,1-1-29 16,1 1-8-16,1 2 1 0,0-1-28 0,1 2-35 0,1-2-11 16,-1 1-3-16,-1 1-24 0,0-1-29 0,0 1-16 0,0-1-12 0,-2 1-13 15,0 1-14-15,-2-2-14 0,1 1-11 0,0-1 1 0,-2 1 7 16,0-1 7-16,1-1 1 0,-2 2 19 0,1-2 25 0,-1 0 14 0,0-2 10 15,-1 1 35-15,-1-1 44 0,-2 1 20 0,0-2 10 0,-1 1 37 16,-3-1 50-16,-1 0 15 0,-3 0 3 0,0 0 26 0,1-1 25 0,-1 1 4 16,-1-3-4-16,-2 0 12 0,0-2 15 0,-1 2-3 0,-1-1-10 15,0-1-8-15,-2 2-8 0,-1-1-5 0,-1-1-5 0,-1 1-11 0,0 1-11 16,-1-3 1-16,-1 3 9 0,-1 0-6 0,-1 0-9 0,1 0 3 0,0 1 4 16,-2 1-11-16,2 1-22 0,-1 1 4 0,2 1 10 0,-1-1-17 15,1 4-22-15,1-1 0 0,1 4 11 0,0-2-19 0,1 4-20 16,0-1-2-16,2 3 6 0,0 0-12 0,2 2-17 0,1 1 5 0,1-2 9 15,2 2-15-15,1-1-21 0,3 1-3 0,1 0 8 0,1-2-19 0,2-1-25 16,2 0-3-16,2-1 5 0,1-1-19 0,1-2-23 0,0-1-10 16,3-1-2-16,-1-1-11 0,1-2-14 0,1-2 8 0,-1-1 12 0,2-3 2 15,-2 2-2-15,1-5 16 0,-1 0 20 0,0 0 6 0,-1-3 5 16,-1 0 20-16,0-3 23 0,-2 0 17 0,-2 0 11 0,0 0 28 0,-2-2 31 16,-2-1 15-16,0 2 9 0,-2 1 22 0,0 0 25 0,-3 0 8 0,-1 0 7 15,0 1 11-15,-1 2 19 0,-1 0 2 0,0 2 1 0,-1 1 2 16,0 0 1-16,2 0-16 0,-2 3-23 0,2 0-11 0,0 3-8 15,1 0-20-15,0 0-23 0,-3 0-11 0,0 3-5 0,1 0-14 0,-1 3-17 16,-1 0-10-16,0 1-7 0,0 4-16 0,0-2-16 0,-1 3-9 0,1 0-10 16,0 0-26-16,0 1-29 0,0-1-20 0,1 0-22 0,0 0-29 15,2 0-38-15,0 0-53 0,-1-1-58 0,2-1-66 0,0 1-72 0,0-4-21 16,2 1-10-16,0-2 2 0,0-3 8 0,0 1 26 0,-2-4 29 16,0 0 22-16,7-1 17 0,0-1 34 0,-1-1 91 0</inkml:trace>
  <inkml:trace contextRef="#ctx0" brushRef="#br0" timeOffset="16418.092">26143 2432 88 0,'1'-10'446'0,"-1"1"20"0,-1 0 16 0,-1 0 2 0,0 1 2 16,-1 1 2-16,0 1 1 0,-1 1 0 0,2 2-5 0,-1 0 5 0,-1 2 3 15,0 2-138-15,0 2-178 0,-1 0-80 0,-1 3-51 0,0 2-24 16,-1 1-17-16,-1 1-2 0,0 4 2 0,0-2-2 0,0 4-7 15,0 1 4-15,0 1 4 0,0 3-3 0,0-2-8 0,0 4 4 0,0 2 5 16,0 1-13-16,-1 1-18 0,1 1-3 0,-2 1 2 0,1 1-17 0,-2 1-20 16,1 1-1-16,-2-1 3 0,0 1-10 0,0-1-16 0,-2 1 5 15,2-2 11-15,0-2-8 0,2-1-9 0,-1-1 15 0,2-2 22 0,1-3-4 16,1 0-10-16,3-5 11 0,0-1 20 0,3-3-6 0,-1-3-10 16,2-1 10-16,2-4 16 0,0-1-8 0,4-4-19 0,-1-2 11 0,3-3 15 15,1 0-4-15,2-6-13 0,2 0 20 0,2-5 29 0,1 1 4 0,1-4-3 16,1 1 27-16,0-4 37 0,1 1 10 0,1 1-1 0,-1-2 22 15,1 2 28-15,-2 0 6 0,2 2-2 0,-1 1 10 0,0 1 11 16,-1 4-7-16,-2-1-10 0,0 2-1 0,0 2 7 0,-1 2-20 0,-2 2-26 16,-1 2-7-16,0 2-1 0,-2 1-14 0,-1 2-17 0,-1 1-7 0,-1 4-7 15,-2 0-7-15,-2 0-4 0,-2 4-4 0,-2 2-4 0,-2 2-2 0,-2-1-4 16,-2 4-7-16,-2 1-10 0,-3 0-16 0,-3 1-16 0,0 1-18 16,-3 1-16-16,-1-3-31 0,-2 1-31 0,-1 1-25 0,-2-2-25 15,0-2-29-15,0 1-35 0,2 1-53 0,-2-3-58 0,2 0-63 0,4-3-70 16,0 0-11-16,4-2 4 0,3-2 13 0,3-2 14 0,3 0 28 0,5-6 32 15,0 0 25-15,5 0 19 0,4-3 33 0,3-2 180 0</inkml:trace>
  <inkml:trace contextRef="#ctx0" brushRef="#br0" timeOffset="16735.6272">26464 2848 121 0,'4'-5'441'0,"0"1"15"0,-1-1 5 15,-1 1 10-15,1-2 10 0,-2 3-2 0,1 0-5 16,-1-2 3-16,0 4 1 0,1-2 1 0,-1 0-4 0,2 1-137 0,-1-1-179 15,1 2-77-15,1-2-47 0,0 0-13 0,1 0-1 0,2 0-19 0,0-2-26 16,-1 2-5-16,4-1 2 0,-1-2-21 0,0 1-28 0,2-1-8 0,0 0-3 16,1 0-21-16,0-1-24 0,1-1-11 0,-1-1-4 0,1 0-9 15,1-1-13-15,-1-1 7 0,-1-1 12 0,1 2 9 0,-1-4 6 0,-1 2 30 16,-2 0 37-16,1 0 23 0,-2 2 17 0,-3-1 37 0,0 1 46 16,-2 2 19-16,0 1 10 0,-2 1 24 0,-1 1 28 0,-1 1 7 0,-1 2 1 15,0 1 10-15,-2-1 17 0,0 2-3 0,-3 2-9 0,0 1-3 0,-1 0-1 16,-2 3-16-16,-2 0-17 0,-2 3-5 0,0 0 0 0,-2 3-12 0,-2 1-17 15,0 1-4-15,-2 4-1 0,1-2-11 0,-1 4-15 0,1-2-17 16,2 3-14-16,-2 0-28 0,2 1-28 0,1 1-28 0,0-1-29 0,1 2-42 16,1 0-47-16,-1 2-50 0,2-1-55 0,-2 1-41 0,3-1-41 15,0 2-68-15,1-1-77 0,2-1-16 0,2-2 2 0,2 1 17 0,2-5 19 16,3-1 24-16,4-1 24 0,2-1 39 0,2-4 42 0,2-1 49 0,4-2 268 16</inkml:trace>
  <inkml:trace contextRef="#ctx0" brushRef="#br0" timeOffset="16985.7039">26765 3076 217 0,'18'-18'393'0,"-2"1"11"0,-2 1 7 0,-2-2 13 0,-1 1 14 16,-2 1-3-16,-1-1-6 0,0 4 11 0,-1-1 13 0,-2 1-27 16,-1 2-39-16,-1 1-99 0,-2-1-117 0,1 4-50 0,-2 1-31 15,-2 0-9-15,1 0-3 0,-2 4-15 0,-1-1-16 0,0 2 2 0,-1 1 11 16,-2 1-10-16,1 2-17 0,-2-1-6 0,0 4 1 0,-2 0-10 0,0 0-15 16,-1 3 2-16,0 0 4 0,-1 3-2 0,-1 1-5 0,1 1 4 0,-1 1 6 15,-2 3 0-15,2-2-6 0,-2 2 6 0,2 2 4 16,-2-1 1-16,2 1-2 0,1 1 3 0,0-2 4 0,1 2-2 0,2-1-4 15,-1-2 1-15,4 1 2 0,0-2-2 0,2 1-5 0,2-5 0 0,0 2 1 16,4-1-4-16,0-4-7 0,2-1-10 0,3 0-8 0,2-1-25 0,2-4-31 16,2-1-31-16,2 0-34 0,4-3-52 0,1-3-57 0,2 0-100 15,1-1-113-15,1-4-33 0,1-2-12 0,-1-1-2 0,2-1 2 0,-2-1 6 16,0 1 9-16,0-5 23 0,-2 2 28 0,1-1 33 0,-2 2 33 16</inkml:trace>
  <inkml:trace contextRef="#ctx0" brushRef="#br0" timeOffset="17519.4948">24229 3349 133 0,'-16'1'456'0,"0"1"17"0,2-2 8 0,0 0-1 0,4-2-4 16,-1 1 2-16,2-1 4 0,2 1-4 0,2-1-4 0,1 1 3 0,1 1 5 16,3 0-139-16,0 0-181 0,4 1-69 0,1 1-37 0,3-1 1 15,3 4 12-15,4-1 9 0,2 1 9 0,6-1 3 0,5 2 3 0,5 2 4 16,7-1 7-16,5 1-2 0,6-2 0 0,6 1-12 0,6 1-9 15,5-1-11-15,7 1-10 0,2-1-22 0,6 1-29 0,2-1-11 0,3 1-1 16,0-2-10-16,1 0-14 0,-1 0-8 0,-1-2-5 0,-2-1-13 0,-2 2-13 16,-3-2-7-16,-4 0-4 0,-4-2-5 0,-4 2-8 0,-4-1-11 15,-4 1-10-15,-4-2-16 0,-4-1-19 0,-4 0-25 0,-4 0-25 0,-3 0-28 16,-3 0-29-16,-5-1-20 0,-2-1-18 0,-6 2-54 0,-2 0-65 16,-3 0-32-16,-6-1-26 0,-2 1 6 0,-2 0 16 0,-4 0 16 0,-6 0 16 15,0 0 28-15,0 0 37 0,-8 3 31 0,-4 0 34 0</inkml:trace>
  <inkml:trace contextRef="#ctx0" brushRef="#br0" timeOffset="17986.8311">24773 4108 313 0,'-6'6'551'0,"0"-2"11"0,2-1-1 0,0-2-12 16,4-1-16-16,0-1-13 0,0 1-11 0,0 0-10 0,0 0-7 16,3 0-7-16,1 1-8 0,0 3-173 0,0 0-221 0,0 2-100 0,-1 2-61 15,-1 0-9-15,0 2 8 0,-2 2 10 0,-3 2 9 0,-2 2 16 0,-1 2 22 16,-2 3 7-16,-1 3 4 0,-3 3 11 0,0 1 14 0,-3 4-5 0,1 1-8 16,-2 3 5-16,-2 1 9 0,1 3-13 0,0 0-22 0,-2-1 2 15,2 1 9-15,-1-1-10 0,2-3-17 0,0-1 6 0,2-4 12 16,2-3 1-16,0-5 1 0,2-3 13 0,2-4 19 0,2-3 5 0,-1-3-1 15,3-4 10-15,0-3 15 0,4-3-11 0,-1-1-16 0,-1-4 2 0,2-3 5 16,3-4-13-16,0-3-18 0,1-4-3 0,0-2 2 0,1-3-20 16,0-4-27-16,1-3-8 0,-1-2 1 0,-1 0-11 0,-1-3-9 15,-1 0 12-15,0-1 19 0,-1-1 5 0,0 0 2 0,1 1 25 0,-2 0 31 16,1 1 13-16,0 1 4 0,1 4 21 0,0 1 27 0,0 2 16 0,-1 4 11 16,0 4 17-16,2 2 16 0,-2 2 4 0,1 3-1 0,0 2-3 0,1 3-1 15,0 2-14-15,1 1-18 0,1 1-15 0,2 2-9 0,1 1-11 16,2 1-8-16,4 1-16 0,0 1-16 0,4 2-4 0,2 1-2 15,1 1-6-15,3 0-11 0,3 1 4 0,2 0 5 0,3 0-7 0,1 0-10 16,3 1-8-16,2-2-6 0,-1 0-20 0,2 0-20 0,-1-2-28 0,0 0-25 16,-2 0-33-16,-2-2-34 0,0 0-47 0,-2 0-50 0,-3-1-74 15,-1 0-82-15,-1 0-62 0,-3-1-56 0,-3-1-14 0,-1-1 1 0,-1-1 13 16,-5 1 19-16,0-1 28 0,-4 1 26 0,-2-2 31 0,-1 2 31 16,-3 0 49-16,-4 2 280 0</inkml:trace>
  <inkml:trace contextRef="#ctx0" brushRef="#br0" timeOffset="18387.2805">25379 4148 97 0,'2'-10'447'0,"2"-2"14"0,0-3 2 16,2 0 8-16,2-1 12 0,0-1 2 0,1-1 1 0,2 1 4 0,2-1 5 16,2 3 8-16,1-1 7 0,2 2-129 0,1 1-170 0,0-1-70 15,1 4-43-15,-2 0-14 0,0 2-2 0,-1 2-4 0,-1 1-4 16,-1 2-1-16,-3 3-1 0,-2 2 2 0,-2 2 1 0,-1 4-6 0,-3 0-8 15,-3 4-4-15,-2 2-6 0,-4 3-9 0,-2 4-12 0,-4 0 0 0,-3 3 8 16,-2 1-10-16,-2 3-10 0,-2 0 2 0,0-1 2 0,-1 1-7 16,1-1-9-16,1-1 0 0,3-1 5 0,2-1-7 0,3-3-8 15,3 1 2-15,4-4 2 0,3-1-16 0,5-2-20 0,4-1-26 0,6-4-26 16,5-1-47-16,6-3-54 0,7-1-78 0,6-4-86 0,6-2-94 0,4-3-96 16,5-2-24-16,6-4-6 0,2-3-1 0,2-1 1 0,2-3 12 0,0-1 16 15,2-2 28-15,-2-3 31 0,1 0 45 0,0-1 78 0</inkml:trace>
  <inkml:trace contextRef="#ctx0" brushRef="#br0" timeOffset="18937.5055">28033 3427 423 0,'7'-8'549'0,"-2"2"10"15,1-1 7-15,-1 1-4 0,0-2-2 0,1 1-1 0,0 4 4 0,2 1-13 16,0 4-14-16,2 1 7 0,2 3 13 0,0 3-185 0,0 3-245 16,-2 0-83-16,1 4-31 0,-2 2-13 0,-2 2-5 0,-3 4 4 0,-3 0 5 15,-2 4-3-15,-3 1-9 0,-3 2-9 0,-2 2-13 0,-4 2-28 0,-2-1-31 16,-4 2-52-16,-1 2-58 0,-1 0-86 0,-3 0-92 0,-3 1-78 15,1-2-72-15,-1 0-24 0,0-2-8 0,2-3 1 0,0-3 5 16,2-2 14-16,3-5 17 0,3-2 25 0,2-5 28 0,2-2 55 0,2-4 211 16</inkml:trace>
  <inkml:trace contextRef="#ctx0" brushRef="#br0" timeOffset="20356.1904">29356 2503 0 0,'0'0'177'15,"1"-2"181"-15,1 1 5 0,-1-2 8 0,0 0 5 0,1 0-2 0,-1 0-8 16,0 3 4-16,-1 0 8 0,0 0 0 0,0 0-3 0,0 0-70 0,3 0-94 16,-2 1-56-16,1 2-50 0,-1 2 1 0,-1 1 19 0,-1 1 1 15,-1 2-3-15,-2 3 9 0,0 2 13 0,-2 2-1 0,-4 4-6 0,0 1 2 16,-2 3 1-16,-3 0-20 0,0 4-25 0,-2 2-13 0,-2 2-14 16,-1-1-18-16,0 4-23 0,-2-2-13 0,0 1-10 0,0 1-17 0,-2 1-15 15,1-2-6-15,0-1-5 0,2 2-8 0,1-4-13 0,1-1-2 16,3-1-1-16,0-4-16 0,4-2-24 0,2-2-7 0,0-5-7 0,4-1-7 15,0-4-6-15,2-2 0 0,3-3 5 0,1-3-13 0,0-3-16 16,4-3 0-16,3-3 3 0,1-3-1 0,1-5-4 0,4-2 17 0,2-5 20 16,1-3 10-16,3-3 6 0,1-5 13 0,1 1 13 0,0-5 7 0,1 0 9 15,-1-3 19-15,0 0 22 0,1 1 20 0,-2-1 19 0,-2 2 16 0,1-1 13 16,0 4 10-16,-3-1 7 0,0 4 18 0,-2 1 24 0,0 1 13 16,-4 4 13-16,1 1 17 0,0 4 16 0,-3 2-2 0,0 2-3 0,0 2-8 15,-2 1-2-15,1 4-14 0,-2 0-18 0,1 1-5 0,-1 2 1 16,0 2-25-16,1 1-29 0,-1 3-10 0,0 0-5 0,1 1-20 0,-1 4-26 15,2-1 1-15,-1 2 7 0,1 2-8 0,1-1-11 0,0 4 4 0,1-1 9 16,-1 1-9-16,2 2-12 0,-2 1 1 0,0-1 7 0,-2 4-16 0,1-1-19 16,-2 2 2-16,1 2 5 0,-2-2-13 0,0 1-22 0,-2 2-1 15,1-1 10-15,0 1-13 0,-1 0-17 0,1-2 4 0,-2 2 12 0,2-1-9 16,0-2-15-16,-1-2 7 0,1-1 11 0,1-1-4 0,-1-2-10 16,1-2 11-16,1-1 14 0,0-3-1 0,1-1-7 0,0-2 2 0,2-3 5 15,2-3 1-15,-1 0-4 0,3-3 8 0,0-3 8 0,1-3 5 16,2-2 7-16,1-2 1 0,1-2 3 0,1-3 7 0,-1-2 8 0,2-1 6 0,1-1 5 15,-2-2 11-15,1 0 17 0,0-3 8 0,-1 1 8 0,0 1 11 16,-1-1 15-16,-1 1 17 0,0-2 20 0,-3 4 16 0,-1-1 11 16,-2 5 19-16,-2 1 16 0,-2 0 6 0,-2 4 4 0,-1 2 2 0,-2 3 0 15,-1 3-9-15,-1 2-12 0,0 2-6 0,-2 1-1 0,0 2-25 0,-1 4-26 16,0-1-10-16,-1 4-2 0,-2 2-25 0,-1 5-29 0,0 2-5 0,-2 2 4 16,-1 4-11-16,-1 1-14 0,0 3 3 0,0 0 12 0,0 3-8 15,0 0-14-15,0 3 2 0,1-2 5 0,2 1-16 0,0 1-26 16,1 0-3-16,0-2 4 0,1 2-17 0,2-1-23 0,1-2-5 0,1-2 5 15,0-1-12-15,2-3-16 0,0 0-2 0,1-4 3 0,1-2-6 0,2-3-6 16,1 0 9-16,1-5 13 0,2-1 5 0,1-1 0 0,1-5 14 0,2 0 14 16,2-3 5-16,3-3 3 0,0-3 11 0,3-2 11 0,1-2 13 15,0-2 11-15,1-3 28 0,2-2 29 0,-2 1 22 0,0-2 16 0,1 0 27 16,-2-2 25-16,-2 2 17 0,1 0 14 0,-3 2 14 0,0 2 16 16,-3 1 13-16,-1 2 10 0,-2 1 2 0,-1 4-3 0,-2 0-16 0,-2 3-23 15,-1 0-17-15,-1 1-17 0,-2 4-25 0,-1 1-28 0,0 0-15 0,0 0-10 16,-3 0-14-16,-1 4-17 0,0 2-14 0,-2 2-14 0,-1 2-9 0,-2 4-8 15,-3 1-13-15,0 4-12 0,-3 1-16 0,0 4-19 0,-2 0-13 0,1 1-12 16,-1 2-27-16,2-1-28 0,0 1-28 0,1-2-22 0,2 1-24 16,1-2-24-16,2 0-49 0,2-2-56 0,2-2-51 0,1 1-53 15,1-3-2-15,3 0 13 0,1-3 13 0,2-3 14 0,1 0 27 0,3-2 29 16,1-2 25-16,2-2 21 0,4-2 25 0,0-2 247 0</inkml:trace>
  <inkml:trace contextRef="#ctx0" brushRef="#br0" timeOffset="20640.2076">30372 2981 144 0,'5'-9'466'0,"-1"0"14"0,-1 0 2 0,-3 0 2 0,-1 2 8 16,-2-2 0-16,-1 1-3 0,-3 1 3 0,-1 1 3 0,-1 1-3 16,0 4 0-16,-3-2-145 0,-2 1-187 0,0 4-82 0,-2 1-52 15,-2 0-13-15,2 1 4 0,-1 4-8 0,0 1-8 0,1 1 1 0,0 1 2 16,2 2-4-16,2 1-4 0,2 1-1 0,0 0 4 0,4 1-14 0,2 1-15 16,1-1-5-16,3 1 1 0,3 1-14 0,2-3-15 0,2 0 1 0,3-2 7 15,2 1-7-15,3-4-13 0,2-1 6 0,1-1 9 0,2-4-3 16,0-2-9-16,1-2 20 0,2 0 26 0,-2-5 7 0,2-1-1 15,-1-1 19-15,1-5 23 0,-2 0 1 0,1-2-7 0,-4-2 17 0,1-2 26 16,-3 0 4-16,-1 0-5 0,-3-2 13 0,-2 1 13 0,0-1-2 0,-4 2-8 16,-2-1-2-16,-1 2 0 0,-3 1-6 0,0 1-8 0,-3 1-1 0,1 1-1 15,-2 1-22-15,-2 1-28 0,2 1-36 0,-1 4-40 0,0 0-47 16,1 0-50-16,-2 3-47 0,2 1-50 0,-1 4-74 0,1 1-79 0,0 0-46 16,0 1-38-16,0 1-8 0,1 2 2 0,2 2 11 0,0-1 11 0,1 2 29 15,0-1 36-15,2 3 42 0,0 0 42 0</inkml:trace>
  <inkml:trace contextRef="#ctx0" brushRef="#br0" timeOffset="20940.1764">30964 2794 0 0,'-5'-2'21'15,"-1"2"348"-15,0 0-9 0,0 0-6 0,2 0-8 0,0 0-16 0,0 0-19 16,2 0-25-16,-1 2-25 0,2-2-39 0,1 0-39 0,0 0-100 15,0 0-119-15,0 0-126 0,0 0-131 0,0 0-34 0,0 0-4 0,0 0-7 16,0 0-5-16,6 3 14 0,0-2 20 0,-1 1 23 0,2-2 25 0</inkml:trace>
  <inkml:trace contextRef="#ctx0" brushRef="#br0" timeOffset="21307.4157">31124 2819 277 0,'1'-1'369'15,"1"-4"12"-15,-2 1 14 0,-2-2-1 0,1 0-1 0,-2 0 9 0,1 0 12 16,-2 1 6-16,-2 1 0 0,0-2-25 0,-1 3-35 0,-2 0-102 0,-1 1-120 15,-2-1-29-15,-2 2 1 0,-1 1-4 0,-2 0-2 0,-1 1 4 0,-2 2 6 16,0 0-2-16,0 2-4 0,-1 1-6 0,0 3 0 0,-1 0-15 0,1 3-15 16,1 0-10-16,0 1-5 0,0 4-6 0,3 1-3 0,-1 0-12 15,2 0-17-15,2 3-10 0,2 0-9 0,2 1-10 0,2-2-13 16,4 2-4-16,3-2-3 0,2-2-4 0,3-2-4 0,4-1-10 0,4-1-10 16,2-4-4-16,3 1-4 0,2-5-9 0,2 0-9 0,2-5 5 0,2 1 8 15,0-5-4-15,3 0-9 0,0-5 8 0,2-1 14 0,-1-3-2 0,-1-3-8 16,1-1 16-16,-1-2 22 0,-1-3 1 0,0 0-5 0,-3-3 14 15,0 0 20-15,-3-3 10 0,0 1 6 0,-2-2 22 0,-2-1 26 0,-1 1 12 16,0-1 5-16,-2 1 14 0,-1-1 19 0,-1 4 10 0,-1-2 7 0,-2 3 14 0,0 0 17 16,-1 3 4-16,-1 0 0 0,0 3-5 0,-2 3-4 0,-1 0-12 15,-1 3-12-15,-1 3-13 0,0 1-17 0,-1 2-14 0,-1 2-11 0,0 2-20 16,0 2-20-16,0 0-11 0,0 0-7 0,-1 2-7 0,-1 1-7 0,0 1-5 16,-2 4-3-16,0 1-6 0,-2 3-5 0,0 0-4 0,-1 4-6 15,-1 1-7-15,-1 2-7 0,-1 1-16 0,1 2-16 0,0 1-32 0,-1 1-36 0,1 0-60 16,1 0-69-16,-1 1-95 0,-1-1-104 0,1 2-59 0,0-2-42 0,-1-2-8 15,1 1 2-15,-2-2 9 0,2 1 11 0,0-2 17 0,1-2 20 16,1 0 30-16,-1-2 36 0,3-1 60 0,-1-1 374 0</inkml:trace>
  <inkml:trace contextRef="#ctx0" brushRef="#br0" timeOffset="21624.3518">31353 3011 210 0,'3'-3'541'0,"-3"-1"26"0,1-1 8 0,-1 1-1 0,2-2-1 0,-1 0-6 16,0 0-6-16,1 1-6 0,-1 1-7 0,0 1-8 0,1 1-6 15,-2 2-152-15,1-1-197 0,-1 1-112 0,3 0-89 0,1 0-25 0,-2 0-4 16,2 1-10-16,2 1-8 0,-1 1-6 0,2-2-5 0,1 4-10 0,0-2-10 16,0 0-14-16,1 1-15 0,2 1-18 0,-2-1-18 0,2 1-23 0,-2 1-19 15,2-3-13-15,-2 0-8 0,0 1-5 0,1-2-2 0,-2 1 10 0,1-2 10 16,-1-1 19-16,0-1 16 0,0-1 30 0,0-1 31 0,-1-1 28 0,-1-2 23 16,0 0 40-16,-1-2 41 0,-1-1 29 0,0 0 20 0,-1-1 25 0,-2-1 27 15,-1 2 30-15,-1-1 30 0,-2 1 28 0,-1 0 25 0,-1 1 16 0,-1 1 9 16,0-1 3-16,-1 2 3 0,-1 0-11 0,1 3-10 0,-1-1-13 0,0 1-13 15,0 1-13-15,0 1-12 0,-1 2-27 0,0 2-33 0,-1 0-25 16,0 2-25-16,-1 2-23 0,0 2-25 0,2 2-8 0,0 1-10 0,1 1-8 16,1 1-14-16,3 1-9 0,1 0-11 0,3 1-22 0,3 1-25 0,1-1-29 15,4 1-29-15,1-1-34 0,3-1-34 0,3 0-49 0,2-1-50 0,3-2-85 16,3-2-91-16,2-2-49 0,3-4-40 0,2-2-5 0,2-2 7 16,0-2 18-16,1-4 24 0,2-1 27 0,-2-2 30 0,0-3 33 0,1 0 34 0</inkml:trace>
  <inkml:trace contextRef="#ctx0" brushRef="#br0" timeOffset="22041.6164">32863 1802 0 0,'6'-2'93'0,"1"1"261"0,0 0 7 0,-1-2 5 0,1 2 2 16,0 0 2-16,1 2 4 0,0 1 11 0,1 2 14 15,2 2 24-15,2 2 26 0,0 3-52 0,3 5-71 16,2 2-58-16,-1 6-46 0,2 5-12 16,-2 7 2-16,-1 4 2 0,-5 7-1 15,-3 5-1-15,-7 7-4 0,-6 7-1 0,-7 3-1 0,-7 4-17 0,-5 2-20 16,-5 2-28-16,-6-1-28 0,-1-2-29 0,-4-5-27 16,0-3-26-16,-1-3-22 0,-1-5-25 0,1-5-26 0,0-4-36 0,-1-2-38 15,2-4-65-15,2-4-76 0,0-1-89 0,4-5-97 0,0-2-74 0,5-4-68 16,1-4-17-16,3-4-4 0,2-1 11 0,3-4 11 0,1-2 22 15,2-5 23-15,2 1 35 0,2-5 38 0,2 0 55 0,3-3 231 16</inkml:trace>
  <inkml:trace contextRef="#ctx0" brushRef="#br0" timeOffset="23276.1101">27135 1466 84 0,'-24'-3'304'16,"1"-4"11"-16,2-2 11 0,2 0 5 0,-1-1 7 0,3-1 13 0,1 2 16 15,1-1 1-15,2 2-1 0,1 0-31 0,1 2-37 0,2 0-77 0,-1 0-86 16,4 0-20-16,-1 2-7 0,2-2-10 0,1 1-15 0,1-1 3 15,0 0 3-15,3 0-13 0,0 0-22 0,3-1 4 0,0-1 14 0,2 1-8 16,2-1-17-16,2-1 6 0,2 0 9 0,1-1-11 0,2-1-17 16,4 1 5-16,2-2 11 0,1 1-10 0,3-1-16 0,3-1 5 0,1 1 17 0,2-2-10 15,2 1-11-15,4-1 11 0,3-1 19 0,2 0 1 0,5 0-6 16,0-1 10-16,5 0 19 0,2-1 2 0,2 2-2 0,2-2 14 0,3 0 17 16,0 1-1-16,0 0-8 0,3 0 0 0,0 2 6 0,-1-1-14 0,1 3-20 15,-2 3-5-15,-1 0-2 0,-1 4-11 0,-3 3-17 16,-4 2-6-16,-1 1-5 0,-5 4-11 0,-2 1-16 0,-4 1-2 0,-1 3 2 15,-3 2-4-15,-3 0-4 0,-1 2 4 0,-2 1 6 0,-2 1-3 0,-2 2-6 16,0 2 1-16,-2 0 8 0,-2 0-3 0,1 3-6 0,-3 1 6 16,0 1 6-16,-3 1-1 0,1 0-7 0,-4 0 4 0,1 2 5 15,-3-2-5-15,0 1-8 0,-3-1-5 0,-1-1-1 0,0 2-15 0,-2-3-16 16,-1 0-16-16,-1-1-10 0,-1-1-27 0,1 0-30 0,-2-2-37 0,1 1-43 16,0-3-52-16,1 0-54 0,1-1-67 0,0-2-71 15,2 0-45-15,1-2-41 0,1-2 1 0,3-1 11 0,0-1 14 0,2-2 15 16,0-2 21-16,2-2 29 0,0 0 38 0,2-2 44 0</inkml:trace>
  <inkml:trace contextRef="#ctx0" brushRef="#br0" timeOffset="24377.4004">29113 4032 0 0,'12'-16'157'0,"-1"0"215"0,-2-1 0 0,-1-1 11 0,-1 0 14 16,-3 1-2-16,-1 3-7 0,-2-1 5 0,-1 3 9 0,-1 3-3 0,-1 1-6 16,1 2-78-16,1 3-103 0,-1 0-88 0,-1 1-82 0,2 2-1 15,0 0 20-15,-4 2-1 0,0 2-6 0,0 2 15 0,-1 1 23 16,-2 4-1-16,1 2-7 0,-4 2 6 0,1 3 9 0,0 1-4 0,-3 2-11 16,0 3 3-16,0 0 9 0,-2 3-17 0,0-1-23 0,-1 3-8 0,0 0-3 15,-1 2-15-15,0 0-18 0,-1 0-3 0,-2 2 3 0,1-1-6 16,-1 1-8-16,-2-1 4 0,1 0 7 0,-2 0-3 0,1-1-5 15,0-1 4-15,-1-1 2 0,1-1-4 0,2 0-4 0,1-2-1 0,2 0 5 16,0-2-1-16,2-2-7 0,4-1 5 0,0-2 6 0,2-1-6 0,3-1-6 16,1-3-7-16,1-2-10 0,3 0-25 0,2-2-31 0,0-2-34 0,2-1-35 15,2-1-56-15,2 0-60 0,1-2-89 0,2-2-97 0,1-2-31 16,2-1-13-16,1-2 1 0,0-2 2 0,2-1 10 0,-1-1 8 16,1-2 26-16,-1 0 29 0,2-2 35 0,-2 0 67 0</inkml:trace>
  <inkml:trace contextRef="#ctx0" brushRef="#br0" timeOffset="24562.2529">29247 4518 237 0,'-4'-5'471'0,"0"0"12"0,-2-1 6 0,0-1-5 0,-1-1-5 16,0 1-4-16,1 2 1 0,-1 1-13 0,2 3-11 0,-2 1 2 16,2 2 11-16,-2 2-163 0,0 1-215 0,-1 1-68 0,0 2-25 15,-1 2-18-15,0 1-13 0,-1 2-1 0,1 0 10 0,0 1-17 0,1 1-26 16,0 2-16-16,1-2-12 0,2 3-37 0,-1-1-44 0,2 1-54 0,0-1-59 15,2-2-71-15,-1 1-73 0,2-2-14 0,1-2 2 0,0-1 1 16,1-2-2-16,2-3 21 0,-1-2 24 0,4-1 24 0,-1-2 22 0,2-3 35 16,-1-1 263-16</inkml:trace>
  <inkml:trace contextRef="#ctx0" brushRef="#br0" timeOffset="24703.1345">29384 4272 142 0,'5'-13'461'16,"-2"2"14"-16,0 0 8 0,-2 2-9 0,-1-2-12 0,0 2-15 0,0 1-15 15,0 2-24-15,-1 2-25 0,-1 3-25 0,2 1-19 0,0 0-175 0,-2 4-224 16,-1 1-144-16,-1 1-120 0,0 1-75 0,0 2-62 0,0 1-5 0,0 0 5 16,0-1 16-16,1 2 13 0,1 0 24 0,-1 1 25 0,0-1 23 15,2-1 21-15</inkml:trace>
  <inkml:trace contextRef="#ctx0" brushRef="#br0" timeOffset="25139.0951">29336 4452 0 0,'-5'-2'337'16,"1"-1"46"-16,-2 0 16 0,2-1 4 0,0 0-5 0,0 2 8 0,0-2 11 16,0 2-6-16,2 1-7 0,0 0 2 0,2 1 11 15,0 0-123-15,0 0-165 0,0 0-52 0,3 1-23 0,0 1-36 0,1 1-41 16,0 0-13-16,1 1-9 0,0-1-30 0,2 2-37 0,1 0-40 0,-1 0-38 16,1 0-64-16,1-1-71 0,0 1-37 0,2 0-25 0,0-1-16 0,-2-1-13 15,2 0 16-15,-1-1 22 0,1-1 13 0,-2-1 11 0,2 0 23 16,-2 0 26-16</inkml:trace>
  <inkml:trace contextRef="#ctx0" brushRef="#br0" timeOffset="25445.4909">29336 4494 0 0,'-4'1'184'0,"0"-1"197"16,0-1 17-16,0 0-4 0,0-2-8 0,1 1 5 0,-1 0 8 16,2-1-6-16,0 1-13 0,0 1 2 0,2 1 7 0,0 0-97 0,0 0-127 15,0 0-72-15,0 0-58 0,0 0-35 0,-2 1-27 0,2-1 1 0,-1 2 10 16,1 1-20-16,0 0-26 0,1 1-14 0,1 1-11 0,-1-1-24 15,2 1-30-15,-1 0-42 0,2 0-51 0,0-2-63 0,2 2-65 0,0-2-11 16,2-1 4-16,2-1 1 0,-1-1-1 0,0 0 12 0,1 0 21 16,0-1 20-16,0-1 23 0</inkml:trace>
  <inkml:trace contextRef="#ctx0" brushRef="#br0" timeOffset="26696.6269">29527 4444 0 0,'0'-4'55'0,"1"2"286"0,-1-1 5 15,0 0 14-15,0 0 23 0,-1 1 5 0,-1-1 8 0,1 1 17 0,0 0 22 16,-1-1 9-16,2 3 4 0,-1-1-56 0,1 1-77 0,-3 1-66 16,-1 0-68-16,0 2-11 0,0 2-1 0,-1 1-10 0,-2 1-12 15,-1 2-7-15,0 3-5 0,0 0-17 0,0 4-20 0,0 0-8 0,0 2-6 16,2 0-15-16,-1 2-18 0,0 0-11 0,1 3-10 0,0-1-7 0,1 2-4 16,1-1-7-16,-1 1-7 0,1-2-5 0,0 1-3 0,0 0-6 15,0-3-11-15,0 1 1 0,1-3-4 0,0-3-4 0,1 1-4 0,-1-3-8 16,2-2-8-16,-1-1-1 0,2-3-1 0,0-1-2 0,2-3 0 15,-1 0 3-15,0-2 6 0,2-1 1 0,0-2 1 0,2-3 4 0,0-2 7 16,2-2 2-16,1-3-1 0,1-1 8 0,2-4 17 0,0-1-3 0,1-2-6 16,1-2 8-16,0-2 13 0,2 0 7 0,0-2 7 0,-1 1 13 15,1-2 13-15,0 3 7 0,-1 0 4 0,0 1 6 0,0 2 9 16,0 0 4-16,-1 3 7 0,-1 2 4 0,0 1 6 0,0 1-2 0,-1 3-1 16,-1 0-13-16,0 3-16 0,-1 1-5 0,-1 2-7 0,-1 1-8 0,-1 2-13 15,1 1-2-15,-2 1-1 0,1 2-8 0,-1 0-13 0,0 3-1 0,1 1 3 16,-2 1-7-16,1 3-5 0,-1 1 1 0,-1 1 4 0,-1 2-4 15,1 1-10-15,-2 1-1 0,-1 1 1 0,0 1-11 0,0 0-11 16,-1 1-8-16,0-1-6 0,-1 2-9 0,1-2-14 0,0-2-16 0,1 0-15 16,-2 0-13-16,2-3-11 0,0-1-23 0,2-1-23 0,-2-2-19 0,1-2-13 15,0-1-12-15,1-1-7 0,-1-1-23 0,2-2-24 0,1-2-2 16,0-1 10-16,1-1-4 0,2-3-4 0,1-1 17 0,0-3 22 0,1 0 22 16,2-2 20-16,1-1 39 0,0-1 44 0,0 0 32 0,1-1 28 15,-1 1 47-15,1 1 56 0,1-1 27 0,-1 1 21 0,0 1 29 0,1-1 28 16,-1 1 12-16,0 2 9 0,1-1 9 0,-1 2 12 0,0 1-2 15,-1-1-5-15,0 2-7 0,0 0-7 0,0 2-10 0,-1 0-11 0,1-1-14 16,-1 2-14-16,1 0-5 0,-2 0 0 0,1 0-17 0,0 1-22 16,-1-1-6-16,1 2 3 0,-2 0-18 0,1 0-21 0,-2 0-4 0,0-1-1 15,-2 1-10-15,0 1-13 0,-1 0-4 0,-1 0 1 0,0 0-1 0,-1 0 1 16,-3 0 1-16,0 0 3 0,0 0-2 0,0 0-1 0,-2-2 3 16,1-1 5-16,-2 0 4 0,-1 0 3 0,-1 0 4 0,-2-1 4 0,-2 1 7 15,0-1 7-15,-3 2 2 0,-2-1-1 0,-2 2 5 0,0 0 8 16,-2 1 2-16,-1 1-2 0,0 1 3 0,-1 1 3 0,-1 2-6 0,1 1-11 15,0 0 1-15,1 2 2 0,1 0-10 0,2 3-12 0,0 0-4 0,4 2-1 16,1 0-11-16,2 2-11 0,2-1 0 0,3 2 4 0,3 1-8 16,1-2-13-16,2 2-1 0,4 0 5 0,2 0-11 0,2-2-14 15,2 1-1-15,3-3 0 0,1 0-10 0,3-1-19 0,-1-1-10 0,4-1-9 16,-1-3-10-16,0 0-11 0,3-1-11 0,-1-2-8 0,1-2-7 0,1-1-1 16,-1-2-6-16,2-1-7 0,-2-2 7 0,0-2 7 0,-2-2 8 15,1-2 6-15,-3-1 18 0,0-1 24 0,-3-1 15 0,-1-1 14 0,-1-1 26 16,-2 0 31-16,-2-1 19 0,-2 0 16 0,-1 2 23 0,-1-2 24 15,-2 3 9-15,1 0 6 0,-4 0 9 0,1 2 11 0,-2 0 1 0,1 2-3 16,-4 0-6-16,1 2-8 0,0 0-11 0,-2 1-11 0,-1 1-15 0,0 1-21 16,-1 2-8-16,-2 1-4 0,0 1-15 0,1 1-15 0,-2 3-1 15,-2 0-1-15,1 4-10 0,0 0-15 0,-1 2 0 0,2 2 8 0,0 0-11 16,0 2-11-16,2 0-1 0,0 2 5 0,4-2-11 0,-1 2-14 16,3-2-7-16,0 2-1 0,3-2-10 0,1 0-14 0,1-1-4 0,2-2-1 15,1-1-3-15,1-1-3 0,3-1 2 0,0-2 2 0,3-1 4 0,-1-3 2 16,4 0 7-16,-1-2 4 0,2-3 9 0,1 0 12 0,-2-2 4 0,2-2 8 15,0-2 12-15,0 0 17 0,0-2 10 0,0-1 10 0,0-1 14 16,0-2 15-16,-1 1 14 0,1-1 10 0,-1 1 7 0,-2 0 8 0,0 0 6 16,1 1 3-16,-4 1 5 0,1 1 4 0,-3 2-3 0,0 0-5 15,-3 2-10-15,1 1-13 0,-4 1-10 0,1 3-5 0,-2 0-14 0,1 0-18 16,-2 2-2-16,0 2 2 0,0-1-7 0,1 2-11 0,-1 1-2 0,0 2 4 16,0 0-5-16,0 2-9 0,0 2 3 0,0 0 7 0,0 2-8 0,0 0-11 15,1 1-5-15,-1 1-2 0,2-1-19 0,-1 2-22 0,0-1-22 16,1-1-25-16,0 1-28 0,2-1-31 0,0-1-47 0,2-1-51 0,0-2-77 15,1 0-85-15,1-2-69 0,3-1-61 0,-1-1-17 0,4-3 1 16,-1-1 14-16,3 0 20 0,0-2 22 0,1 0 25 0,2-1 28 0,-2-2 29 16,2 0 47-16,-2 0 227 0</inkml:trace>
  <inkml:trace contextRef="#ctx0" brushRef="#br0" timeOffset="27497.5341">31939 4210 100 0,'4'-6'492'0,"-2"0"32"0,1 0 17 0,-2-2 5 16,-1 1-3-16,0 1 2 0,0 0-2 0,0 3-5 0,0-1-5 0,-1 2 1 0,1 2 0 15,0 0-134-15,-3 1-175 0,1 2-102 0,-2 2-79 0,0 1-35 16,-3 3-18-16,0 0-3 0,-1 3 1 0,-1 1 1 0,0 3-4 0,-2 0 8 15,0 2 9-15,1 1 0 0,-1 0-4 0,2 3 1 0,-1-1 3 0,1 2-14 16,0 1-19-16,-1-1-10 0,2 1-8 0,0 1-18 0,0-1-20 16,2 0-11-16,-1-1-14 0,2-2-12 0,-1 1-11 0,1-3-10 0,1-1-12 15,0-1-6-15,1-3-4 0,1-2 7 0,-1-2 10 0,2-2 11 0,1-2 12 16,-2-2 0-16,2-4-1 0,0 0 1 0,2-2 0 0,-1-3 0 0,2-2-2 16,-1-3 11-16,2-2 15 0,2-2 3 0,0-2 2 0,2-3 8 0,2-2 11 15,-1 0 5-15,3-3 1 0,0 0 27 0,1-3 33 0,1 1 25 0,0-2 26 16,2 0 27-16,0-1 27 0,0 0 15 0,0 1 12 0,2 1 20 0,-2 2 22 15,0-1 18-15,-2 4 16 0,2 1 8 0,-1 3 11 0,0 1 1 0,-1 3 3 16,1 1-9-16,0 2-9 0,-2 1-14 0,-1 2-13 0,1 2-12 0,-1 0-15 16,0 2-18-16,-1 2-18 0,0 1-22 0,-1 1-25 0,1 2-8 15,0 1-8-15,-1 1-15 0,1 2-17 0,-2 2-5 0,1 0 1 0,-1 2-6 0,0 0-6 16,-1 1 1-16,-1 2 4 0,-2 1-4 0,1-1-5 0,-2 1 4 16,0 1 3-16,-3 0-2 0,0 0-7 0,-2 0 5 0,0 2 4 0,-3-1-2 0,-2 0-2 15,0 0-1-15,-2 1 4 0,-3 0-1 0,-1-2-2 0,-3 2 2 16,-1-1 5-16,-1-1 2 0,0 0-2 0,-2-1 7 0,0-1 10 0,-1-1 1 15,2 0-2-15,0 0 5 0,1-1 5 0,2-1-1 0,1-1-1 0,0 1 2 16,2-2 2-16,3 1-4 0,0-2-3 0,2 0-3 0,0-1-1 0,3 0-13 16,2-1-14-16,-1 0-19 0,3-1-16 0,1 1-30 0,2 0-33 15,1 0-42-15,1 0-45 0,2-1-45 0,2 1-48 0,3-1-96 0,3 1-111 16,1-3-45-16,4 0-28 0,1 0-1 0,3-1 4 0,0 0 13 0,0 0 18 16,2 0 25-16,-2-1 29 0,0 2 42 0,-3 0 45 0</inkml:trace>
  <inkml:trace contextRef="#ctx0" brushRef="#br0" timeOffset="27831.1777">32379 4693 400 0,'-10'-2'558'0,"1"-2"15"0,1-1 5 0,1-1 5 0,2-2 5 15,1 0 2-15,-1 0 1 0,1 2-6 0,1 0-9 0,2 2 6 0,-1 0 12 16,2 2-179-16,0 2-232 0,0-3-93 0,2 1-51 0,0 1-16 0,1-1-7 16,1 1-5-16,1 0-5 0,2 1-5 0,2-1-5 0,3 0-5 0,2-1-5 15,2 2-13-15,2-1-13 0,1 1-20 0,2 0-23 0,2 1-22 0,-2-1-27 16,2 2-22-16,-2-1-20 0,-1 0-15 0,-1 0-12 0,-2 0-8 0,-1-1-10 15,-1 0 0-15,-2 0 6 0,-1-1 5 0,-1-1 5 0,0-1 20 0,-3-1 26 16,0-1 23-16,-2-1 26 0,0-1 29 0,-1-2 28 0,-2 1 21 0,-2-2 18 16,0 2 24-16,-2-2 25 0,0 2 17 0,-3-1 15 0,0 1 18 0,-2 1 23 15,0 0 16-15,-1 1 12 0,-2 0 16 0,-1 0 19 0,0 1 7 0,-1 1 4 16,-1 1 2-16,0-1 3 0,-1 2-6 0,-2 0-7 0,2 2-14 0,-3 2-12 16,1 0-14-16,-2 2-11 0,1 2-17 0,-2 0-20 0,1 2-14 0,0 2-13 15,-1 0-13-15,2 2-15 0,0 0-12 0,2 3-9 0,0-1-15 0,1 2-16 16,2-1-20-16,1 2-21 0,2 1-26 0,1-1-28 0,2 1-30 0,1 0-28 15,2 0-29-15,2 0-26 0,3-1-41 0,2-2-46 0,3 1-64 0,2-3-70 16,3-1-49-16,3-1-41 0,3-3-1 0,1-2 17 0,1-1 23 0,3-1 25 16,0-3 30-16,0-2 30 0,1-2 25 0,-1 0 28 0</inkml:trace>
  <inkml:trace contextRef="#ctx0" brushRef="#br0" timeOffset="28282.5159">32935 4615 240 0,'12'-13'567'0,"-3"1"27"0,-1 1 6 16,-3 0-2-16,-1 2 1 0,-1 0-4 0,-3 3-4 15,-1 3 5-15,-2 3 2 0,-2 2-4 0,-5 5-6 16,0 4-157-16,-4 4-203 0,0 3-117 0,-4 3-93 0,1 2-26 0,0 2-7 16,-2 2 2-16,2-1 1 0,-1-1 1 0,1 2-1 0,0-3-4 0,-2 0-7 15,2 0 2-15,-2-3 5 0,2 1-2 0,-1-1 1 0,1-1-2 0,1-1-2 16,-1-2 0-16,1-1 1 0,1-1-2 0,0-2-4 0,2-1 2 0,0-1 3 16,2-3 2-16,2 1-4 0,-1-3 5 0,4-2 6 0,0 0-1 0,2-2-4 15,2 0-2-15,2-2-1 0,0 0-4 0,-2-3-6 0,4 1 0 0,0-3 3 16,2-1-1-16,3-2-4 0,2-1 4 0,2 0 5 0,1-3-2 0,4 0-5 15,0 0 3-15,3-2 4 0,-1 2-1 0,4-1-1 0,-1 1 1 0,3-1 1 16,-1 1-7-16,1-1-9 0,1 1-1 0,0 0-1 0,1 0-5 0,-1 0-11 16,2 0-3-16,-2 0-2 0,2 0-2 0,1 0-2 15,-2 0 4-15,2-1 7 0,-1-1 2 0,1 1 5 16,-1-2 8-16,1-1 7 0,-3 0 6 16,0 0 4-16,1-2 17 0,-4 1 23 0,0 0 28 15,-2 0 30-15,-3 3 19 0,-2 1 19 16,-3 1 10-16,-3 2 9 0,-2 3 0 0,-3 1-3 15,-2 2 0-15,0 2-3 0,-2 2-2 0,0 0-5 16,-3 1-8-16,-1 0-12 0,-1 4-29 0,-2 1-32 16,0 2-37-16,-2 4-32 0,0 2-49 0,-2 2-49 15,0 2-57-15,2 3-54 0,0-1-49 0,2 1-46 16,2-2-29-16,1 0-28 0,2-3-73 0,4-2-88 16,0-3-22-16,4-4 1 0,-1-2 11 0,3-3 20 15,1-4 36-15,3-3 41 0,0-3 55 16,3-3 57-16,0-5 51 0,2-1 210 15</inkml:trace>
  <inkml:trace contextRef="#ctx0" brushRef="#br0" timeOffset="28415.2616">33500 4511 0 0,'15'-19'217'0,"-5"3"172"0,-2 3-10 15,0 2-14-15,-1 3-16 0,-2 2-14 0,-2 2-17 16,0 2-9-16,-3 2-9 0,0 0-29 0,-2 3-38 16,-2 2-166-16,-1 1-205 0,-2 1-127 0,-1 2-106 15,-1-1-14-15,-3 3 7 0,0 1 13 0,-1 0 16 16,1 1 14-16,0-1 16 0,0 1 10 15,0-1 9-15</inkml:trace>
  <inkml:trace contextRef="#ctx0" brushRef="#br0" timeOffset="30584.336">14533 4279 28 0,'-10'-7'215'15,"0"0"13"-15,0-2 18 0,0 0 1 0,2 0-2 0,0 0 11 16,2 0 16-16,-1 0 4 0,2-1-3 0,-1 2-42 0,1-1-54 16,1 1-50-16,1 0-46 0,-1-1-1 0,2 2 10 0,0 0-15 0,1 0-20 15,0 1 4-15,-1 0 8 0,2 0-7 0,-1 0-10 0,1 0 5 0,-1 0 10 16,1 1 4-16,-2 0 0 0,2 1 1 0,0 1 2 0,0 0 2 0,-1 1-1 16,1 2 1-16,0-2-5 0,0 2-3 0,0 0-2 15,-1-3-8-15,1 3-13 0,0 0-5 0,0 0-7 0,0 0-11 0,0 0-19 16,2-1-1-16,2 0 6 0,0 1-7 0,3 0-13 0,1 1-4 15,1 1-1-15,3 1-1 0,3-1 2 0,2 2 2 0,3-1-1 16,3 1 4-16,2 0 1 0,5-1-2 0,0 0-4 0,5-1 2 0,2 0 4 16,3 1-3-16,0-1-3 0,3 1 12 0,1-2 18 15,3 0-5-15,-1-1-14 0,2 0 7 0,3 0 12 0,1 0-6 0,1-1-14 16,3-2 7-16,3 1 11 0,2 0-5 0,2-1-14 0,2 0 7 16,2-2 14-16,2 1-6 0,3-1-16 0,0 1 7 0,2-1 12 15,0 0-8-15,4 0-14 0,0 0 7 0,4 1 13 0,0-1-7 0,2 1-13 16,2 1 7-16,0 0 15 0,2 1-8 0,2-1-13 15,-1 0 3-15,3 0 8 0,1 1-10 0,1 0-14 0,0-2 7 0,1 2 16 16,0-1-10-16,-2 1-16 0,0-1 7 0,-1 2 12 0,0-1-11 16,-1 1-17-16,-2-2 8 0,-2 2 14 0,0-1-1 0,-2-1-10 15,0 0 14-15,-2-1 20 0,-2-1-4 0,-1 0-8 0,-1-1 14 16,1-1 22-16,0 1-2 0,-1-1-11 0,1 1 16 0,0 0 22 16,0 1-6-16,-2-1-14 0,1 1 5 0,0 2 9 0,-3 0-9 0,1 1-15 15,-1 1 0-15,0 0 8 0,-1 1-13 0,-2 1-20 16,-2 1-1-16,-3 2 5 0,-2-1-13 0,-3 1-20 0,-4 0 4 0,-5 0 11 15,-2 0-7-15,-4 1-16 0,-1-2 8 0,-4 2 12 0,-3-1-4 16,-2-1-11-16,-2 0 9 0,-1-1 16 0,-2 1 1 0,-1-2-5 16,-1 0 12-16,0-1 15 0,-3 0-3 0,-3 0-9 0,-1-1 7 15,-1 0 16-15,-5-1-2 0,0 1-8 0,-2 1 10 0,-4-1 11 16,-2 1-2-16,-2-1-10 0,-1 1 5 0,-2 0 9 0,-2 0-4 0,-3 0-8 16,0 0 4-16,0 0 5 0,0 0-6 0,0 0-10 15,0 0-1-15,0 0 5 0,1 2-7 0,-1-2-13 0,2 3 2 0,-2-3 3 16,0 2-6-16,1 2-7 0,0-2-1 0,1 2 7 0,0 0-8 15,1 0-12-15,0 1-12 0,1 0-15 0,0-1-48 0,0 1-57 16,1-1-60-16,0-1-60 0,1 0-59 0,-1-2-52 0,0-1-15 16,-5 0-3-16,7-1-3 0,-2-2-3 0,-2-1 6 0,-3-2 6 15,-1-2 15-15,-5 0 21 0</inkml:trace>
  <inkml:trace contextRef="#ctx0" brushRef="#br0" timeOffset="32420.2545">1096 6313 244 0,'-4'-6'360'15,"1"0"18"-15,-1 1 11 0,2 1 7 0,-1-2 6 0,0 0 3 16,1 1 1-16,-1 2 4 0,2-1 2 0,-1 1-53 0,1 0-73 16,0 1-77-16,1-1-83 0,0 3-47 0,-2-1-32 15,2 1-17-15,0 0-9 0,0 0-9 0,0 0-8 16,0 0 1-16,4 0 4 0,0 1 4 0,0 4 10 15,0 1 7-15,2 3 12 0,0 3 12 0,0 3 13 0,-1 1 10 16,-1 5 10-16,-1 2 10 0,-1 4 10 0,-2 3 2 16,-1 3-1-16,0 1 0 0,-2 4 2 0,-1 1-13 0,0 3-13 15,0 3-18-15,0 0-15 0,0 3-39 0,0 0-40 16,0 1-49-16,0 1-49 0,0-1-43 0,-1 1-46 16,1-4-47-16,-2 1-52 0,1-5-46 0,-2-3-48 15,2-2-45-15,-2-4-43 0,-1-3-8 0,2-1 3 0,-2-5 22 16,0-2 31-16,0-2 38 0,1-4 43 0,2-2 32 15,1-5 34-15</inkml:trace>
  <inkml:trace contextRef="#ctx0" brushRef="#br0" timeOffset="33003.7532">1219 6625 0 0,'-10'-9'87'16,"2"-3"358"-16,0-2 16 0,2-2 1 0,4-2-2 0,2-2 1 15,3-2 1-15,2 1-5 0,5 0-2 0,3 0 1 0,3 0 0 16,4 3-57-16,1-3-72 0,3 3-128 0,2 0-143 16,-1 1-47-16,0 4-15 0,1 2-3 0,-1 2 3 15,-2 5-6-15,-1 2-8 0,-2 5-14 0,0 3-13 16,-4 2-14-16,-2 4-14 0,-4 4-12 0,-2 1-15 0,-4 2 1 16,-5 2 5-16,-3 2-4 0,-4 2-5 0,-4 2 1 15,-1-1 7-15,-5 2 2 0,-2-1 1 0,0 0 19 0,-2 0 27 16,-1 0 13-16,-2-1 10 0,1-2 19 0,0 0 24 15,0-5 1-15,1 2-5 0,2-4 16 0,2-2 22 16,3-3 4-16,3-5-5 0,3 1 7 0,4-5 10 16,2 0-7-16,4-3-10 0,4-3 8 0,5 0 7 15,3-2 1-15,3-1-2 0,5-1 2 0,2-1 7 0,4 1-7 16,3-2-10-16,2 0-6 0,1 1 0 0,1 2-3 0,2 0-1 16,-3 2 1-16,0 2 0 0,-4 2-3 0,-2 2-6 0,-3 2-6 0,-4 2-9 15,-5 2-3-15,-2 2-2 0,-4 4-5 0,-2-2-8 0,-5 6 0 0,-2 0 0 16,-3 0-2-16,-4 4-2 0,-4 1 2 0,-2 2 5 15,-3 1-3-15,-2-1-1 0,-3 2 1 0,-1 0 3 16,-2 2-3-16,-3-1-8 0,0 1-8 0,0-2-7 16,0 1-23-16,1-2-26 0,2-2-47 0,1-3-52 0,4-2-54 0,1-5-52 15,4-2-76-15,2-6-85 0,4-3-24 0,3-5-10 16,4-2 1-16,2-5 1 0,4-3 8 0,4-6 11 16,4-3 20-16,4-5 28 0,2-1 46 0,4-3 189 15</inkml:trace>
  <inkml:trace contextRef="#ctx0" brushRef="#br0" timeOffset="33571.0806">2272 6292 267 0,'1'-12'340'0,"1"3"11"16,-1-2 14-16,0 1-2 0,-1 1-6 0,-1 0 4 0,-2 1 8 0,1-1-1 15,-1 2-1-15,-1 1-41 0,-1 0-55 0,-1 0-85 0,0 1-93 16,-2 1-15-16,-2-1 11 0,1 1 4 0,-3 2 3 0,0 1 10 0,-3-1 16 16,1 2 7-16,-1 2 7 0,-1-1 5 0,-1 1 5 0,1 2-2 15,-2-1-3-15,2 2-8 0,0-1-13 0,2 2-9 0,-1 0-12 16,0 0-16-16,3 2-22 0,0-2-7 0,2 1-6 0,0 2-13 0,2-1-17 16,2 2-3-16,2-1 0 0,1 2-9 0,2-2-12 0,2 0 3 15,2 1 9-15,1 1-5 0,2-2-7 0,1 3 8 0,1 0 7 16,1 0-6-16,2 0-6 0,0 0 4 0,-1 1 8 0,1 1-4 0,0 1-7 15,-1 0 4-15,1 0 7 0,-2 0-8 0,1 1-10 0,-4 1 0 0,1 1 0 16,-2 0-9-16,-1 0-15 0,-2 1 0 0,-1 2 3 0,-1-1-9 16,-1-1-13-16,-1 1-2 0,0 1 3 0,-2-3-9 0,0 0-14 15,0 0 1-15,-2-2 4 0,1-2 0 0,0-1-5 0,-1-1 8 0,1-1 11 16,0-2-1-16,1-2 1 0,1-1 5 0,0-3 5 16,1 0-3-16,2-3-3 0,0 0 3 0,1-3 8 0,0 0 2 0,3-3 5 15,2-3 3-15,0 2 3 0,2-5 2 0,3 0 2 0,0-2 1 0,2-1-1 16,0 2 7-16,2-4 7 0,1 2 7 0,0-1 10 15,0 2 5-15,1-1 7 0,-1 2 1 0,2 1 3 0,-1 3 3 0,0 0 0 16,1 1 3-16,-2 2 0 0,1 2 0 0,-2 2 0 0,-1 1 0 0,1 2-2 16,-2 2-1-16,-1 2 0 0,-2 2-1 0,-1 2 1 0,-2 0-2 15,-2 5-2-15,-2 1 4 0,-2 1 3 0,-2 2-5 0,-3 3-4 16,-3 2 2-16,-1 1 4 0,-3 3-5 0,-1 0-5 0,-2 1 1 0,-1 1 0 16,-1-1-5-16,-1 1-7 0,-1-1-3 0,1 1-4 0,0-2-16 15,-2-2-16-15,2-1-13 0,1 0-14 0,0-3-24 0,1-1-24 16,2-2-38-16,1-5-40 0,2-1-42 0,2-1-42 0,2-5-43 0,0 0-44 15,2-3-45-15,4-3-44 0,-4-3-2 0,3-2 10 0,2-2 13 16,2-2 16-16,1-3 22 0,3-3 22 0,2-2 38 0,3-1 44 16</inkml:trace>
  <inkml:trace contextRef="#ctx0" brushRef="#br0" timeOffset="33787.947">3272 6604 13 0,'3'-6'480'16,"-1"-2"27"-16,-2 2 6 0,0-1-7 0,-1-1-16 0,0 2-23 0,-1 0-26 16,1 2-50-16,1 1-58 0,0 0-67 0,0 3-70 0,0 0-184 0,0 0-213 15,0 0-145-15,0 0-124 0,0 0-34 0,0 0-9 0,0 4 9 16,-1 1 14-16,-2 1 23 0,2 1 26 0,-2 2 50 0,-1-1 103 15</inkml:trace>
  <inkml:trace contextRef="#ctx0" brushRef="#br0" timeOffset="33938.1068">3257 7102 0 0,'0'4'435'0,"-1"-1"120"0,-2 0 1 16,1-1-20-16,2-2-26 0,-2-3-57 0,1 0-63 0,0 1-108 0,1 1-120 15,0 1-75-15,0 0-62 0,0 0-110 0,2-3-127 0,-2 3-148 16,3-5-157-16,-3 5-38 0,3-1-2 0,-3 1 22 0,0 0 25 0,0 0 57 16,0 0 246-16</inkml:trace>
  <inkml:trace contextRef="#ctx0" brushRef="#br0" timeOffset="35740.0145">5976 5707 0 0,'1'-11'340'0,"-1"2"61"0,0 0 10 16,-1 1-5-16,1 1-10 0,0 0-4 0,0 2-7 0,1 2-4 0,-1 3-6 16,0 0 2-16,3 2 5 0,1 1-116 0,0 3-154 15,1 3-67-15,1 1-42 0,-1 4-13 0,0 1-7 0,1 6 16 0,-1 1 22 16,0 4 13-16,1 4 13 0,-2 1 8 0,0 5 10 16,-2 5-1-16,1 1-5 0,-3 4 5 0,0 4 5 0,-1 1-3 0,-1 0-7 15,0 3-7-15,-2 0-2 0,1 0-11 0,-1-2-12 0,1-1-9 16,-1-3-8-16,2-1-4 0,-1-4-3 0,2-2-4 0,-1-7-2 15,1-2-9-15,1-5-9 0,0-5-6 0,1-2-5 0,1-5-2 0,-1-5-2 16,0-2-6-16,1-5-6 0,0-3-26 0,1-3-26 16,1-3-16-16,-1-6-10 0,1-5-18 0,1-2-18 0,0-5 2 0,1-6 8 15,-1-3-2-15,0-3-7 0,1-3 7 0,-2-3 13 0,-2-3 10 16,1-2 11-16,0-2 45 0,-1-1 56 0,1 1 41 0,1-2 37 16,1 0 43-16,1 3 42 0,2 0 25 0,1 1 22 0,2 4 17 15,1 4 14-15,1 1 3 0,2 4 0 0,1 1-6 0,0 3-6 16,2 4-21-16,0 1-25 0,0 4-26 0,2 0-27 0,0 3-24 0,0 4-21 15,0 1-21-15,2 3-23 0,-2 2-7 0,0 0-3 16,0 5-9-16,0 0-12 0,0 3 0 0,0 2 8 0,0 1-8 0,-2 3-5 16,2 3 4-16,-1 0 7 0,0 3-2 0,-2 4-4 0,0 1 5 15,-1 4 4-15,-1 1-2 0,-2 5-4 0,-1 3 3 0,-2 3 6 16,-2 3-1-16,-3 5-5 0,-2 1 6 0,-3 3 7 0,-3 3 1 16,-2 1-5-16,-3 1 9 0,-3 1 9 0,-2 0 0 0,-3 0-8 15,-3 0 7-15,0-3 8 0,-1 0-4 0,-1-3-1 0,0 0 2 0,-2-3 7 16,2-3-7-16,-2-3-7 0,2-3 0 0,-2-3 5 15,3-2-11-15,0-7-12 0,1-1-8 0,2-5-2 0,1-3-28 0,1-6-35 16,2 0-41-16,1-6-44 0,1-3-37 0,2-5-36 0,1-1-39 16,3-4-45-16,1-2-28 0,2-6-28 0,2 0-13 0,4-5-15 15,3 1-12-15,4-2-13 0,1 0-10 0,2 0-7 0,4 1 29 16,-1 1 41-16,3 1 34 0,0 3 31 0,0 0 42 0,1 3 48 16</inkml:trace>
  <inkml:trace contextRef="#ctx0" brushRef="#br0" timeOffset="36123.9852">6828 6364 0 0,'8'0'208'0,"-3"-2"73"0,-1 2 34 0,-1-1 22 0,-3 1 20 16,0 0 27-16,0 0 30 0,0 0 21 0,0 0 21 0,0 0-27 15,0 0-43-15,0 0-44 0,-4 0-45 0,0 0-29 0,0 0-22 16,1 1-30-16,1-1-30 0,-1 2-27 0,0-2-22 0,2 1-25 0,0 2-28 16,-1 0-24-16,1 2-22 0,1-1-16 0,0 2-5 15,1 2-19-15,1-2-19 0,-1 3-10 0,2 0-10 0,1 1-10 0,0-1-15 16,0 0-10-16,2-1-10 0,1 1-8 0,0 0-5 0,1-3-9 15,1 0-9-15,0 0-6 0,2-2-6 0,1-1-9 0,0 0-11 16,1-3 2-16,2-1 8 0,1-2-1 0,0 0-4 0,0-2 14 16,1-1 17-16,-1-3-1 0,0 2-6 0,0-4 14 0,-1 1 20 15,-2-2 2-15,1 0-3 0,-2 0 29 0,-2 0 38 0,1-2 16 0,-2 2 7 16,-1 2 30-16,-1-2 36 0,-2 3 12 0,1-2 6 16,-2 2 25-16,-2 0 34 0,1 2 16 0,-2 1 9 0,-1 0 15 0,0 1 15 15,0 2-6-15,0 0-12 0,-1 2-11 0,1 1-7 0,0 0-18 16,0 0-16-16,-1 0-17 0,-2 1-17 0,2 4-17 0,-1-1-14 15,1 2-26-15,0 2-23 0,-1 2-22 0,2 1-14 0,0 1-22 0,0 0-25 16,2 1-18-16,0 1-18 0,1-2-12 0,1 1-12 16,1-2-21-16,2 1-22 0,1-3-20 0,0 0-17 0,1-3-23 0,2 0-26 15,1-2-20-15,1-2-14 0,1-1-11 0,-1-2-5 0,2-2-7 16,1-3-7-16,0-2-16 0,0-1-16 0,0-3 15 0,0 0 26 16,0-3 16-16,0 2 13 0,-2-5 28 0,1 1 31 0</inkml:trace>
  <inkml:trace contextRef="#ctx0" brushRef="#br0" timeOffset="36424.4534">7540 6199 0 0,'7'-14'163'0,"-2"4"151"0,-1-1 32 15,0 2 13-15,-1 2 5 0,-2 1 8 0,0 0 6 16,-1 3-1-16,0 3-8 0,0 0-20 0,0 0-23 0,0 0-71 0,0 0-84 16,0 0-39-16,2 3-27 0,-1 1-29 0,0 2-32 15,1 2-1-15,-1 4 10 0,0 0 2 0,1 4-1 0,0 1 12 0,2 1 14 16,0 1 2-16,0 1 2 0,2 2 3 0,0 1 5 0,1-1-4 0,2 2-4 16,1 0-4-16,-1 0-4 0,2 0-7 0,1 2-10 15,0-1-8-15,0 1-11 0,1 1-2 0,-1 0-5 0,0 0-8 0,0 0-7 16,-1 0 2-16,-2 0 7 0,-1-2-3 0,-1-1-2 0,-2 0 11 15,-1-1 15-15,-1-2 9 0,-2-2 5 0,-2-1 11 0,-2-3 17 16,-2 2 5-16,-2-5-1 0,-1 0 7 0,-3-3 7 0,-1 0-6 16,-1-3-8-16,-2 0 1 0,-1-3 2 0,0 0-13 0,-2-3-18 15,0 0-10-15,0-3-5 0,-1 0-17 0,-1-3-17 0,1-2-8 16,1-2-5-16,-1-1-17 0,2-1-20 0,-1-1-12 0,1-1-11 16,2-1-23-16,1 0-32 0,2-1-29 0,0-2-29 0,2 1-31 0,1-1-28 15,2 0-40-15,2-1-49 0,2 1-32 0,2 0-32 16,1-3-21-16,3 1-17 0,1 1-38 0,2-4-46 0,1 2 7 0,1-1 20 15,1-1 31-15,1 1 31 0,-1-1 28 0,2 1 29 0,-1-2 42 16,0 1 50-16</inkml:trace>
  <inkml:trace contextRef="#ctx0" brushRef="#br0" timeOffset="36674.5735">7247 5426 0 0,'1'-22'244'0,"0"-1"212"0,3 2 9 15,0 2 3-15,3 2 3 0,1 3-3 0,0 2-3 0,0 2 2 0,3 3 2 16,2 4-2-16,2 3-2 0,1 2-81 0,4 3-104 16,0 2-125-16,4 4-134 0,0 2-66 0,2 4-47 0,1 2-58 0,1 3-58 15,0 3-79-15,3 1-80 0,-2 2-50 0,2 2-39 0,-1 0-8 16,2 1 2-16,-1-2-1 0,-2-2-5 0,1-1 10 0,-1-4 14 15,-2-1 33-15,-1-4 38 0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86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652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154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090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104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436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807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801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257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874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542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9/24/2024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599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ankitkr60/advertisement-and-sales-data-for-analysis?resource=download" TargetMode="External"/><Relationship Id="rId2" Type="http://schemas.openxmlformats.org/officeDocument/2006/relationships/hyperlink" Target="https://orangedatamining.com/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customXml" Target="../ink/ink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Orange3: </a:t>
            </a:r>
            <a:r>
              <a:rPr lang="en-US" dirty="0">
                <a:hlinkClick r:id="rId2"/>
              </a:rPr>
              <a:t>https://orangedatamining.com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err="1" smtClean="0"/>
              <a:t>Kaggle</a:t>
            </a:r>
            <a:r>
              <a:rPr lang="en-US" dirty="0"/>
              <a:t> data: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www.kaggle.com/datasets/ankitkr60/advertisement-and-sales-data-for-analysis?resource=download</a:t>
            </a:r>
            <a:endParaRPr lang="en-US" dirty="0" smtClean="0"/>
          </a:p>
          <a:p>
            <a:r>
              <a:rPr lang="en-US" dirty="0" err="1" smtClean="0"/>
              <a:t>Gitbug</a:t>
            </a:r>
            <a:r>
              <a:rPr lang="en-US" dirty="0" smtClean="0"/>
              <a:t>: Code + </a:t>
            </a:r>
            <a:r>
              <a:rPr lang="en-US" dirty="0" err="1" smtClean="0"/>
              <a:t>powerpoint</a:t>
            </a:r>
            <a:r>
              <a:rPr lang="en-US" dirty="0" smtClean="0"/>
              <a:t>: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3630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43080" y="317520"/>
              <a:ext cx="11738520" cy="2346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5880" y="308880"/>
                <a:ext cx="11750760" cy="235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727640" y="1861560"/>
              <a:ext cx="10207080" cy="43642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21880" y="1859040"/>
                <a:ext cx="10217160" cy="4372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21096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57760" y="218160"/>
              <a:ext cx="11818800" cy="6040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0560" y="213120"/>
                <a:ext cx="11829600" cy="6052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4609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16600" y="84600"/>
              <a:ext cx="11675880" cy="6185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1560" y="79200"/>
                <a:ext cx="11688840" cy="619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95078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00840" y="293760"/>
              <a:ext cx="11456280" cy="6272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5080" y="290160"/>
                <a:ext cx="11469960" cy="6284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63512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80360" y="552600"/>
              <a:ext cx="11258280" cy="5660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600" y="544320"/>
                <a:ext cx="11271600" cy="567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77568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94240" y="159840"/>
              <a:ext cx="10720800" cy="6313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8480" y="152280"/>
                <a:ext cx="10730520" cy="6326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9584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738880" y="384120"/>
              <a:ext cx="8883360" cy="5905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35640" y="379440"/>
                <a:ext cx="8889840" cy="5913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2545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54240" y="162360"/>
              <a:ext cx="11621160" cy="5351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7760" y="158040"/>
                <a:ext cx="11631600" cy="535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20384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53000" y="709920"/>
              <a:ext cx="11694240" cy="4330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6520" y="702360"/>
                <a:ext cx="11708280" cy="434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18781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</TotalTime>
  <Words>18</Words>
  <Application>Microsoft Office PowerPoint</Application>
  <PresentationFormat>Widescreen</PresentationFormat>
  <Paragraphs>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4</cp:revision>
  <dcterms:created xsi:type="dcterms:W3CDTF">2024-09-24T01:47:26Z</dcterms:created>
  <dcterms:modified xsi:type="dcterms:W3CDTF">2024-09-24T03:06:16Z</dcterms:modified>
</cp:coreProperties>
</file>

<file path=docProps/thumbnail.jpeg>
</file>